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7" r:id="rId4"/>
    <p:sldId id="261" r:id="rId5"/>
    <p:sldId id="260" r:id="rId6"/>
    <p:sldId id="256" r:id="rId7"/>
    <p:sldId id="2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B8AC0-39F3-6F4D-CF9F-61D62070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667C22-EA75-DABB-6DB3-ED13518F8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A91B82-5611-50DB-C134-E6D0C658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63D3-EBB5-48BC-9D22-867A836D5D91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8B614A-A413-F6F4-CF2E-116395ED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D4449D-CA79-25D5-37E0-C1B21AEB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5353-6D77-42AC-A01D-1F3B928B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27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F0A47-53B0-01F4-7B32-6A7F4A33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75B92D-7F40-8164-1C8E-9214FEC96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8593D-E5FD-DA49-194D-3BCA9EC1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63D3-EBB5-48BC-9D22-867A836D5D91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08E8E-1BE3-3681-640F-6F8BB1A5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023DD8-7142-6D6F-BA2D-969F53C2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5353-6D77-42AC-A01D-1F3B928B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11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0DAD116-178B-86B0-703D-308289C41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5AD6AC-CD89-F63F-F962-4E959BB42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C24513-08A5-5CCF-D138-0D9B2670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63D3-EBB5-48BC-9D22-867A836D5D91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20568-3E8E-8D0A-8A59-ECC2055A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D60C44-665B-D0C1-62E8-A242766E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5353-6D77-42AC-A01D-1F3B928B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67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AA8AE-F55E-37F1-A133-C33531A4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C9775B-A27C-8485-41FA-CAEB146A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00B177-C1CB-C2CE-E507-9C1EB821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63D3-EBB5-48BC-9D22-867A836D5D91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328ABD-6DC2-BDCB-B866-89019996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ECCD49-53C5-5D41-184F-2FB524BE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5353-6D77-42AC-A01D-1F3B928B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7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22C396-7161-6B7D-3324-065DC0B1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038967-3F3F-610B-ACD8-B12AF4A70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9830A-785F-81E0-B7B1-5AEA67F5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63D3-EBB5-48BC-9D22-867A836D5D91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8C8FE8-4AFE-49DF-B93D-E9160D8D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A664DC-7BC5-C74A-747C-8DF4C461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5353-6D77-42AC-A01D-1F3B928B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74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1F181-1038-F319-5C42-B7134D82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A50854-70B8-A368-1791-2C5BB62EB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76C434-316F-09A4-9207-29ED32DE5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9569A5-A81B-7F60-6A06-E375437D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63D3-EBB5-48BC-9D22-867A836D5D91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31DEBE-9F78-B9BE-C29B-59D5A19B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9E8B14-8402-7B2F-1374-B536F2A2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5353-6D77-42AC-A01D-1F3B928B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53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C803E-6FB5-6A59-21FB-7551AAAE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4A84B7-B8CF-D6EB-81B5-53A0C9468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EF9243-AB63-1FC1-DE89-F352DC5C4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1DD96B-4C75-5715-D868-C5C5C6746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60D334C-FF8E-C727-F454-4599CDDCE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872882-2BEA-128D-89F5-082CF55A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63D3-EBB5-48BC-9D22-867A836D5D91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84BBE9-97BA-F0EB-6F63-265AB283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D1605F-AD47-18B0-E371-3D8AD485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5353-6D77-42AC-A01D-1F3B928B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05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49404-F980-DE8D-5B3E-C41CF3F5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2CD5ED-0C0B-1F17-D027-A8EF0F98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63D3-EBB5-48BC-9D22-867A836D5D91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2FD10E-3732-BB67-A996-E44B152D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A6739C-D04D-CEE9-874B-399ADC99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5353-6D77-42AC-A01D-1F3B928B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04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9C121A-1782-2492-9034-B70FB260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63D3-EBB5-48BC-9D22-867A836D5D91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2B93D8-D108-DFE5-048E-B3842D48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2785B2-094A-C0D0-B874-9E3E3953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5353-6D77-42AC-A01D-1F3B928B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8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38020-E7BF-E872-1C33-33E364B2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70DA31-C910-E1D5-2448-5F793EAD4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D28B23-2864-01CE-964E-2B2E803C2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0238DD-23CC-4272-5362-D3D2A0E5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63D3-EBB5-48BC-9D22-867A836D5D91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568597-CE1C-CC34-195D-503E8678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0004CB-F1B3-CCD8-015B-55E31F42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5353-6D77-42AC-A01D-1F3B928B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92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FBB70D-0F62-DF82-E7BC-DF36DC9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138613-0FEA-437D-DBB5-C2E9B0E43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F394F2-47DD-76FA-2071-9D0509CFB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0CA8A9-4AED-4313-24C6-7F35B41C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63D3-EBB5-48BC-9D22-867A836D5D91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F5BFE1-BC3A-EC9E-EB8D-C1BDC2C1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4A0C25-4C1D-0ADF-B0AD-065A80DA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5353-6D77-42AC-A01D-1F3B928B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01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8DDD87-695B-05C2-53F6-F0814003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3E9CA-CF1E-36DC-9F99-535025132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F571EF-0264-7D75-6D0A-33684E639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063D3-EBB5-48BC-9D22-867A836D5D91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4A495B-E408-E1E6-20F8-199C24D98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71289C-D922-EF77-A0BE-C303756B6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85353-6D77-42AC-A01D-1F3B928B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14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erre">
            <a:extLst>
              <a:ext uri="{FF2B5EF4-FFF2-40B4-BE49-F238E27FC236}">
                <a16:creationId xmlns:a16="http://schemas.microsoft.com/office/drawing/2014/main" id="{0F11CFC2-8C0F-3EAF-B496-CC734419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7" y="1095153"/>
            <a:ext cx="5300330" cy="39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AE1173E-6DBA-01A7-182A-186659338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07" y="1471694"/>
            <a:ext cx="5568636" cy="31322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8D7E092-E873-6FBD-09DE-81A49E18565A}"/>
              </a:ext>
            </a:extLst>
          </p:cNvPr>
          <p:cNvSpPr txBox="1"/>
          <p:nvPr/>
        </p:nvSpPr>
        <p:spPr>
          <a:xfrm>
            <a:off x="9467385" y="6367346"/>
            <a:ext cx="1488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9779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cha, l'Oiseau">
            <a:extLst>
              <a:ext uri="{FF2B5EF4-FFF2-40B4-BE49-F238E27FC236}">
                <a16:creationId xmlns:a16="http://schemas.microsoft.com/office/drawing/2014/main" id="{2ED444D5-4808-BD4A-391A-C1D32C67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8" y="161116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DBACE42-9821-49B2-B868-B81B3AC8C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588" y="1892596"/>
            <a:ext cx="5614820" cy="27417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8E76497-2280-8297-E63A-7D944F2DA211}"/>
              </a:ext>
            </a:extLst>
          </p:cNvPr>
          <p:cNvSpPr txBox="1"/>
          <p:nvPr/>
        </p:nvSpPr>
        <p:spPr>
          <a:xfrm>
            <a:off x="9467385" y="6367346"/>
            <a:ext cx="1488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81374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2A4D216-A54C-C527-8F26-819F2743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2" y="108983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5199E3-856A-D3E7-825B-5D0C7940D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2" y="1375285"/>
            <a:ext cx="5570686" cy="36079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2422064-1912-0023-12DA-7A30056514BB}"/>
              </a:ext>
            </a:extLst>
          </p:cNvPr>
          <p:cNvSpPr txBox="1"/>
          <p:nvPr/>
        </p:nvSpPr>
        <p:spPr>
          <a:xfrm>
            <a:off x="9467385" y="6367346"/>
            <a:ext cx="1488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9928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van, le Chat">
            <a:extLst>
              <a:ext uri="{FF2B5EF4-FFF2-40B4-BE49-F238E27FC236}">
                <a16:creationId xmlns:a16="http://schemas.microsoft.com/office/drawing/2014/main" id="{6EAB858A-7AB5-EB7F-9848-5366CD332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" y="147294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492CD60-B3DE-F8D8-624F-555935C3E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19" y="1349687"/>
            <a:ext cx="5046058" cy="4172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EE9FA3E-11A1-C598-4C69-4166296C59C1}"/>
              </a:ext>
            </a:extLst>
          </p:cNvPr>
          <p:cNvSpPr txBox="1"/>
          <p:nvPr/>
        </p:nvSpPr>
        <p:spPr>
          <a:xfrm>
            <a:off x="9467385" y="6367346"/>
            <a:ext cx="1488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5818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7599C87-1368-2E16-7FCD-CAEAFC4F9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64660"/>
            <a:ext cx="45148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11B24B7-42E4-BC7D-C75B-D6637026A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464" y="774405"/>
            <a:ext cx="4875848" cy="4875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6BD60E7-362A-A0D4-8B81-90FF4CA5FF3F}"/>
              </a:ext>
            </a:extLst>
          </p:cNvPr>
          <p:cNvSpPr txBox="1"/>
          <p:nvPr/>
        </p:nvSpPr>
        <p:spPr>
          <a:xfrm>
            <a:off x="9467385" y="6367346"/>
            <a:ext cx="1488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275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C8551C-17C6-C151-0CE7-81436C47F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1493403"/>
            <a:ext cx="5879805" cy="442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CCC7BA0-9469-DB12-3A44-AA7BD31EE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12" y="1836650"/>
            <a:ext cx="5471670" cy="35085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B954C0-99BC-8F07-B460-11DCB095843D}"/>
              </a:ext>
            </a:extLst>
          </p:cNvPr>
          <p:cNvSpPr txBox="1"/>
          <p:nvPr/>
        </p:nvSpPr>
        <p:spPr>
          <a:xfrm>
            <a:off x="9467385" y="6367346"/>
            <a:ext cx="1488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6463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D59F296-3283-9771-4C68-7F276FE41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0167" cy="41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4A40FDA-4EA7-D6E0-CCA6-4CA41D07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81" y="3912781"/>
            <a:ext cx="6954670" cy="2493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15B85BB-69C5-F3C8-8B50-E7C700F91C33}"/>
              </a:ext>
            </a:extLst>
          </p:cNvPr>
          <p:cNvSpPr txBox="1"/>
          <p:nvPr/>
        </p:nvSpPr>
        <p:spPr>
          <a:xfrm>
            <a:off x="9467385" y="6367346"/>
            <a:ext cx="1488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01734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</Words>
  <Application>Microsoft Office PowerPoint</Application>
  <PresentationFormat>Grand écran</PresentationFormat>
  <Paragraphs>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Can dice</dc:creator>
  <cp:lastModifiedBy>Office User</cp:lastModifiedBy>
  <cp:revision>2</cp:revision>
  <dcterms:created xsi:type="dcterms:W3CDTF">2023-01-08T11:38:56Z</dcterms:created>
  <dcterms:modified xsi:type="dcterms:W3CDTF">2024-02-26T12:22:44Z</dcterms:modified>
</cp:coreProperties>
</file>