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8345-D40D-4015-82A0-AC0711B6F33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4829-F934-4F26-8531-52951A901B8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mille des clarinet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8055" y="1646801"/>
            <a:ext cx="3996441" cy="266429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580627" cy="20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1010729" cy="22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15362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132856"/>
            <a:ext cx="12338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51520" y="4941168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Soprano             Alto                        Ténor                       Baryton                                                                              Alto            Basse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1556792"/>
            <a:ext cx="194421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/>
              <a:t>Les saxophones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4008" y="1268760"/>
            <a:ext cx="194421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/>
              <a:t>Les clarinettes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F4AD30-4159-1F86-AAB2-39F17CF85F4F}"/>
              </a:ext>
            </a:extLst>
          </p:cNvPr>
          <p:cNvSpPr txBox="1"/>
          <p:nvPr/>
        </p:nvSpPr>
        <p:spPr>
          <a:xfrm>
            <a:off x="7056275" y="6516052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www.ardoise-craie.fr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2101595" cy="55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11960" y="1556792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L’anche</a:t>
            </a:r>
          </a:p>
          <a:p>
            <a:pPr algn="ctr"/>
            <a:r>
              <a:rPr lang="fr-FR" b="1" dirty="0"/>
              <a:t>(Fine lame de roseau)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39952" y="3140968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La ligature</a:t>
            </a:r>
          </a:p>
          <a:p>
            <a:pPr algn="ctr"/>
            <a:r>
              <a:rPr lang="fr-FR" b="1"/>
              <a:t>(Elle fixe la anche sur le bec</a:t>
            </a:r>
            <a:r>
              <a:rPr lang="fr-FR"/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95936" y="4797152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Le bec</a:t>
            </a:r>
          </a:p>
          <a:p>
            <a:pPr algn="ctr"/>
            <a:r>
              <a:rPr lang="fr-FR" b="1"/>
              <a:t>(En plastique, en bois ou en métal)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771800" y="1772816"/>
            <a:ext cx="20162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419872" y="3356992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419872" y="5013176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EF12E63-4E75-3EA7-B374-1F7F3D37DA83}"/>
              </a:ext>
            </a:extLst>
          </p:cNvPr>
          <p:cNvSpPr txBox="1"/>
          <p:nvPr/>
        </p:nvSpPr>
        <p:spPr>
          <a:xfrm>
            <a:off x="7056275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www.ardoise-craie.fr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ûte traversière – CEMEO : école de musique et des 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836712"/>
            <a:ext cx="3898970" cy="2664296"/>
          </a:xfrm>
          <a:prstGeom prst="rect">
            <a:avLst/>
          </a:prstGeom>
          <a:noFill/>
        </p:spPr>
      </p:pic>
      <p:pic>
        <p:nvPicPr>
          <p:cNvPr id="17412" name="Picture 4" descr="flûte à b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77929" y="2735039"/>
            <a:ext cx="5391150" cy="2314575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149080"/>
            <a:ext cx="2433857" cy="2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404664"/>
            <a:ext cx="230425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/>
              <a:t>Les flutes traversières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72200" y="548680"/>
            <a:ext cx="230425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/>
              <a:t>Les flutes à bec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27784" y="5445224"/>
            <a:ext cx="230425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/>
              <a:t>La flute de pan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CAFCDC-9415-6B5C-EC40-8D9114CA8BFE}"/>
              </a:ext>
            </a:extLst>
          </p:cNvPr>
          <p:cNvSpPr txBox="1"/>
          <p:nvPr/>
        </p:nvSpPr>
        <p:spPr>
          <a:xfrm>
            <a:off x="7056275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www.ardoise-craie.fr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istoire de la Flûte - Harmonie de la Fu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2916324" cy="1944216"/>
          </a:xfrm>
          <a:prstGeom prst="rect">
            <a:avLst/>
          </a:prstGeom>
          <a:noFill/>
        </p:spPr>
      </p:pic>
      <p:pic>
        <p:nvPicPr>
          <p:cNvPr id="16391" name="Picture 7" descr="1. Les matériaux - La facture - Flûte de 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474" y="1700808"/>
            <a:ext cx="2376974" cy="23537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40770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         Flute à bec               Flute traversière                    Flute de pan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126876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                                                le biseau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115616" y="1556792"/>
            <a:ext cx="2448272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211960" y="17008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860032" y="1556792"/>
            <a:ext cx="1584176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228184" y="2420888"/>
            <a:ext cx="792088" cy="50405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4AD67D15-CE20-45DF-409E-88532199BED8}"/>
              </a:ext>
            </a:extLst>
          </p:cNvPr>
          <p:cNvSpPr txBox="1"/>
          <p:nvPr/>
        </p:nvSpPr>
        <p:spPr>
          <a:xfrm>
            <a:off x="7056275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www.ardoise-craie.fr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211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80728"/>
            <a:ext cx="576064" cy="44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646"/>
            <a:ext cx="2088232" cy="670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55172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Hautbois                 Cor anglais                                       Basson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149231-D202-5292-5D7F-CD4F439C0D3F}"/>
              </a:ext>
            </a:extLst>
          </p:cNvPr>
          <p:cNvSpPr txBox="1"/>
          <p:nvPr/>
        </p:nvSpPr>
        <p:spPr>
          <a:xfrm>
            <a:off x="7056275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www.ardoise-craie.fr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92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Office User</cp:lastModifiedBy>
  <cp:revision>8</cp:revision>
  <dcterms:created xsi:type="dcterms:W3CDTF">2020-11-27T12:39:15Z</dcterms:created>
  <dcterms:modified xsi:type="dcterms:W3CDTF">2024-02-26T12:03:24Z</dcterms:modified>
</cp:coreProperties>
</file>