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8345-D40D-4015-82A0-AC0711B6F335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C240B80-E82A-C59A-239F-A1E4B6C454D7}"/>
              </a:ext>
            </a:extLst>
          </p:cNvPr>
          <p:cNvSpPr txBox="1"/>
          <p:nvPr/>
        </p:nvSpPr>
        <p:spPr>
          <a:xfrm>
            <a:off x="1083132" y="2492896"/>
            <a:ext cx="6977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Les différents instruments de la famille des bois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27DF4E-64F7-66AC-246E-1C743A3F3471}"/>
              </a:ext>
            </a:extLst>
          </p:cNvPr>
          <p:cNvSpPr txBox="1"/>
          <p:nvPr/>
        </p:nvSpPr>
        <p:spPr>
          <a:xfrm>
            <a:off x="7563357" y="6309320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57832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mille des clarinet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58055" y="1646801"/>
            <a:ext cx="3996441" cy="266429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580627" cy="209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8"/>
            <a:ext cx="1010729" cy="226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132856"/>
            <a:ext cx="123383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23528" y="497528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Soprano             Alto                        Ténor                            Baryton                                                                              Alto            Basse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1556792"/>
            <a:ext cx="1944216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Les saxophones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44008" y="1268760"/>
            <a:ext cx="194421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Les clarinettes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F4AD30-4159-1F86-AAB2-39F17CF85F4F}"/>
              </a:ext>
            </a:extLst>
          </p:cNvPr>
          <p:cNvSpPr txBox="1"/>
          <p:nvPr/>
        </p:nvSpPr>
        <p:spPr>
          <a:xfrm>
            <a:off x="7563357" y="6309320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1026" name="Picture 2" descr="La famille des saxophones – Henri SELMER Paris">
            <a:extLst>
              <a:ext uri="{FF2B5EF4-FFF2-40B4-BE49-F238E27FC236}">
                <a16:creationId xmlns:a16="http://schemas.microsoft.com/office/drawing/2014/main" id="{BDE36AB2-058D-03C1-BA08-5BF9EE35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" y="2022095"/>
            <a:ext cx="4924849" cy="29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2262" y="3207556"/>
            <a:ext cx="4229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L’anche</a:t>
            </a:r>
          </a:p>
          <a:p>
            <a:r>
              <a:rPr lang="fr-FR" b="1" dirty="0"/>
              <a:t>(morceau de roseau très fin </a:t>
            </a:r>
          </a:p>
          <a:p>
            <a:r>
              <a:rPr lang="fr-FR" b="1" dirty="0"/>
              <a:t>= bois donc famille des bois)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F12E63-4E75-3EA7-B374-1F7F3D37DA83}"/>
              </a:ext>
            </a:extLst>
          </p:cNvPr>
          <p:cNvSpPr txBox="1"/>
          <p:nvPr/>
        </p:nvSpPr>
        <p:spPr>
          <a:xfrm>
            <a:off x="7056275" y="6488668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5122" name="Picture 2" descr="La Clarinette et le cor de basset">
            <a:extLst>
              <a:ext uri="{FF2B5EF4-FFF2-40B4-BE49-F238E27FC236}">
                <a16:creationId xmlns:a16="http://schemas.microsoft.com/office/drawing/2014/main" id="{7A2535F3-EF07-9189-B246-45540C0C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38" y="297669"/>
            <a:ext cx="539115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E776F9-BE6D-DFEB-D028-E9A5B384B12D}"/>
              </a:ext>
            </a:extLst>
          </p:cNvPr>
          <p:cNvSpPr txBox="1"/>
          <p:nvPr/>
        </p:nvSpPr>
        <p:spPr>
          <a:xfrm>
            <a:off x="1865083" y="140605"/>
            <a:ext cx="511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/>
              <a:t>Zoom sur le bec d’une clarinette ou d’un saxophone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348E9D7-6DBB-B1E2-FE2D-CCAE6811A293}"/>
              </a:ext>
            </a:extLst>
          </p:cNvPr>
          <p:cNvCxnSpPr/>
          <p:nvPr/>
        </p:nvCxnSpPr>
        <p:spPr>
          <a:xfrm flipV="1">
            <a:off x="2627784" y="1844824"/>
            <a:ext cx="1794339" cy="1362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007" y="918012"/>
            <a:ext cx="2433857" cy="2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746263" y="3199852"/>
            <a:ext cx="230425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flûtes traversières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72200" y="548680"/>
            <a:ext cx="230425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flûtes à bec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3608" y="411825"/>
            <a:ext cx="230425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flûte de pan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CAFCDC-9415-6B5C-EC40-8D9114CA8BFE}"/>
              </a:ext>
            </a:extLst>
          </p:cNvPr>
          <p:cNvSpPr txBox="1"/>
          <p:nvPr/>
        </p:nvSpPr>
        <p:spPr>
          <a:xfrm>
            <a:off x="7056275" y="6488668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2050" name="Picture 2" descr="site de la banda d'Objat | Classe de flûte traversière">
            <a:extLst>
              <a:ext uri="{FF2B5EF4-FFF2-40B4-BE49-F238E27FC236}">
                <a16:creationId xmlns:a16="http://schemas.microsoft.com/office/drawing/2014/main" id="{79B97048-F394-E1D8-59B6-331F306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8" y="3683617"/>
            <a:ext cx="4042768" cy="276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ûte à bec">
            <a:extLst>
              <a:ext uri="{FF2B5EF4-FFF2-40B4-BE49-F238E27FC236}">
                <a16:creationId xmlns:a16="http://schemas.microsoft.com/office/drawing/2014/main" id="{800BC018-699E-A4E4-A5F2-4AC5D07A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3913" y="2490809"/>
            <a:ext cx="53911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133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1. Les matériaux - La facture - Flûte de P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474" y="1700808"/>
            <a:ext cx="2376974" cy="235376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407707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de la flûte à bec         de la flûte traversière           de la flûte de pan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126876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                                                Le biseau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115616" y="1556792"/>
            <a:ext cx="2448272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860032" y="1556792"/>
            <a:ext cx="1584176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228184" y="2420888"/>
            <a:ext cx="792088" cy="50405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4AD67D15-CE20-45DF-409E-88532199BED8}"/>
              </a:ext>
            </a:extLst>
          </p:cNvPr>
          <p:cNvSpPr txBox="1"/>
          <p:nvPr/>
        </p:nvSpPr>
        <p:spPr>
          <a:xfrm>
            <a:off x="7056275" y="6488668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3076" name="Picture 4" descr="Flûte traversière — Wikipédia">
            <a:extLst>
              <a:ext uri="{FF2B5EF4-FFF2-40B4-BE49-F238E27FC236}">
                <a16:creationId xmlns:a16="http://schemas.microsoft.com/office/drawing/2014/main" id="{6BEBD3E3-EB5F-34F0-848C-C695DB68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59" y="2299374"/>
            <a:ext cx="2448269" cy="16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>
            <a:cxnSpLocks/>
          </p:cNvCxnSpPr>
          <p:nvPr/>
        </p:nvCxnSpPr>
        <p:spPr>
          <a:xfrm>
            <a:off x="4211960" y="1700808"/>
            <a:ext cx="288032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646"/>
            <a:ext cx="2088232" cy="67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979712" y="602014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Hautbois                                                   Basson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149231-D202-5292-5D7F-CD4F439C0D3F}"/>
              </a:ext>
            </a:extLst>
          </p:cNvPr>
          <p:cNvSpPr txBox="1"/>
          <p:nvPr/>
        </p:nvSpPr>
        <p:spPr>
          <a:xfrm>
            <a:off x="7386364" y="6499582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4098" name="Picture 2" descr="Hautbois Prodige Automatique - Buffet-Crampon">
            <a:extLst>
              <a:ext uri="{FF2B5EF4-FFF2-40B4-BE49-F238E27FC236}">
                <a16:creationId xmlns:a16="http://schemas.microsoft.com/office/drawing/2014/main" id="{068A165D-8E51-288C-ADFC-E955C9180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r="33200"/>
          <a:stretch/>
        </p:blipFill>
        <p:spPr bwMode="auto">
          <a:xfrm>
            <a:off x="1210112" y="358897"/>
            <a:ext cx="190215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102</Words>
  <Application>Microsoft Office PowerPoint</Application>
  <PresentationFormat>Affichage à l'écran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Curlz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Office User</cp:lastModifiedBy>
  <cp:revision>9</cp:revision>
  <dcterms:created xsi:type="dcterms:W3CDTF">2020-11-27T12:39:15Z</dcterms:created>
  <dcterms:modified xsi:type="dcterms:W3CDTF">2025-04-16T09:29:14Z</dcterms:modified>
</cp:coreProperties>
</file>