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473B3-CB25-DFE6-548F-D0D3E620F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B940A0-5FEF-D3EA-953F-3AA26410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2BC3E5-6C63-21F3-5D4A-9033E3F3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4D2B1-A230-3820-A04C-664F8DF4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F0643-3525-8C4E-A594-CDE23663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6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C00F8-700A-3E4D-BD2D-18CCA668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8FD08-5332-0664-0BAB-C2DF114C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2417AB-4D3C-CAEB-B22F-767ADBEB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73541-30AD-932A-A4AC-FA756DD4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C2750B-26F5-C3E2-F693-C94D61D1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30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76707E-2CA9-4FE4-0888-3F16A048D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B503C9-02AB-DC0E-0D1E-B79410255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37A7D-1502-F1DD-EF5A-CC9894D3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37F3E-33B8-4F4A-828E-DA24A2C0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97D26C-1194-F98A-9BAA-3FC0A2D6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3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A00D-2851-D183-9185-51BBEBE9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E94E8-E376-5964-74BD-718F2952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AA869-A7AE-5C75-1A76-79B2D1F4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1B720-1293-6388-1D59-8BD187C5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B0117-13D0-E26C-E01F-39DFD8B6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7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0B17E-57CD-4D06-F00A-E694FA34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71E011-0C50-61EA-9A44-BD3FC3B1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128D2-22A2-4B82-75BE-92730BF2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D4068-0337-F826-C675-4448A554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05DDF-41CE-618A-320F-CA91C499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4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05B79-918C-6170-A525-825FE7FE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14178-E7AC-0E6A-860B-5D413D953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957012-1559-0942-6ABB-F6EBC9C20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820105-0DCB-C43D-9185-B538B87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DA099-3883-66B2-6360-608F95CF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AE23F3-49B7-AD4E-18CE-0D7716B4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4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4CEEE-FE9D-E575-1653-172D27EC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317A6B-96EF-7D4A-842C-6447FFCC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E84EE4-024E-B2C8-343B-21C8168E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7AEF99-939A-7208-CACC-8E31F6F5E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2FA58C-BBB5-729B-BFAD-477BD665B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2DF6FB-73EB-EFFD-D0DE-1C98EC73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531B43-5499-6F75-A8F1-5D5FD00E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0A00F7-C1A3-B596-3650-9E634C8C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6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A53DC-129A-B3E3-E50C-EA2BF854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081513-2A92-D8E8-2222-A6D5D317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8C16C4-B046-D124-F593-3F6B82E9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30A5A-B7D5-F3C9-DA72-8C90E2EA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248B3D-0942-6938-AD6D-96DA4A7E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23E80B-3BBE-3F33-4751-593A9C7C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C9E279-D1E0-F45B-B52F-E3AC929E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8FE84-393C-3FF6-421F-DFA61DDB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250FF-5D52-D641-CD16-0504F5A9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D0FE7-0DA1-42D2-3F47-DCE978F5D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4BB061-0F42-B118-C4C1-190D4A20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33499-26E5-0DDE-C051-084F0EFD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523AE8-6484-EDD9-8627-9A557221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0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E7D48-AD1C-6ED6-196F-6F11A43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40D20A-A59B-35B5-5DF6-2CEEFF18A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C2FECD-3F38-466D-968D-1806376C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3BA60E-A4FF-DD48-DA99-453FBBC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ACC955-6170-3277-5467-2CC35FB9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2877E6-44CF-36B2-BE40-2D31637F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61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8018A2-1DF5-714C-FA9C-48A01C36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6B8A9C-82D9-951C-347C-CA67FD7FB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37F04-D079-8765-D294-1E9946656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774F-4315-440F-A4AA-279C1329AEB2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0B627C-0CBC-C72D-1F49-D289F878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A02C9-8CBC-741B-732C-33FE899E9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4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B9F91B-B8F3-8B3E-B7D2-80A4F59F3C95}"/>
              </a:ext>
            </a:extLst>
          </p:cNvPr>
          <p:cNvSpPr/>
          <p:nvPr/>
        </p:nvSpPr>
        <p:spPr>
          <a:xfrm>
            <a:off x="8232000" y="0"/>
            <a:ext cx="3960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40EC9-DB39-88EB-93FD-E56CBE9238A0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A2D025-1B78-8BB8-BCA1-BDA008ED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01" y="26559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latin typeface="Calibri "/>
              </a:rPr>
              <a:t>Pourquoi le 8 mai est-il </a:t>
            </a:r>
            <a:br>
              <a:rPr lang="fr-FR" sz="6000" dirty="0">
                <a:latin typeface="Calibri "/>
              </a:rPr>
            </a:br>
            <a:r>
              <a:rPr lang="fr-FR" sz="6000" dirty="0">
                <a:latin typeface="Calibri "/>
              </a:rPr>
              <a:t>un jour férié ?</a:t>
            </a:r>
            <a:br>
              <a:rPr lang="fr-FR" sz="6000" dirty="0">
                <a:latin typeface="Calibri "/>
              </a:rPr>
            </a:br>
            <a:endParaRPr lang="fr-FR" sz="6000" dirty="0">
              <a:latin typeface="Calibri 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33952F-8E45-0232-2DB6-8C60DC81A8B5}"/>
              </a:ext>
            </a:extLst>
          </p:cNvPr>
          <p:cNvSpPr txBox="1"/>
          <p:nvPr/>
        </p:nvSpPr>
        <p:spPr>
          <a:xfrm>
            <a:off x="4983480" y="635508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2760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410FE0-5668-7023-9722-5F33959E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34" y="552894"/>
            <a:ext cx="11556864" cy="52994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9BF22E-3A04-4820-49B2-5142C84D96F4}"/>
              </a:ext>
            </a:extLst>
          </p:cNvPr>
          <p:cNvSpPr txBox="1"/>
          <p:nvPr/>
        </p:nvSpPr>
        <p:spPr>
          <a:xfrm>
            <a:off x="4983480" y="635508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12559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97FB80-43C9-2B50-C04B-7D10BE09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15" y="116958"/>
            <a:ext cx="5255359" cy="49932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7978E8-4DDF-3F56-55F7-982AE979E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1" y="1932583"/>
            <a:ext cx="3455138" cy="47320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9C203B-5897-A3BD-1F67-5534FA1B4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" y="212651"/>
            <a:ext cx="3548982" cy="2573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01BA11-558B-516B-E11C-7FA23AB05C14}"/>
              </a:ext>
            </a:extLst>
          </p:cNvPr>
          <p:cNvSpPr txBox="1"/>
          <p:nvPr/>
        </p:nvSpPr>
        <p:spPr>
          <a:xfrm>
            <a:off x="6846570" y="630936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19516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4579ED-72F1-F105-8106-820B352F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" y="169795"/>
            <a:ext cx="6175586" cy="347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6B4399-7F09-D975-FE4C-6B6F2E6B1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76" y="268372"/>
            <a:ext cx="5219259" cy="371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BDC0-2319-1DCE-C33F-48184072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63" y="3710763"/>
            <a:ext cx="4026555" cy="30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C0C929-0D5B-CCB7-D558-8EDE358A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6" y="4083517"/>
            <a:ext cx="4849554" cy="25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C5B3DB-3E7C-F440-25C4-3B6B5E6CCE5B}"/>
              </a:ext>
            </a:extLst>
          </p:cNvPr>
          <p:cNvSpPr txBox="1"/>
          <p:nvPr/>
        </p:nvSpPr>
        <p:spPr>
          <a:xfrm>
            <a:off x="10012680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96154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75F859D-43CA-03D4-4982-1E7642E563A0}"/>
              </a:ext>
            </a:extLst>
          </p:cNvPr>
          <p:cNvSpPr txBox="1"/>
          <p:nvPr/>
        </p:nvSpPr>
        <p:spPr>
          <a:xfrm>
            <a:off x="4606290" y="635508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2F55DE-10BC-9534-9A1C-F59F8257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99" y="1085795"/>
            <a:ext cx="4499575" cy="46864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11B25D-A0F8-0C1F-77E4-8BC6D5CD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6" y="133588"/>
            <a:ext cx="7185106" cy="47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483378-5B53-B850-C14C-7973A76FE31B}"/>
              </a:ext>
            </a:extLst>
          </p:cNvPr>
          <p:cNvSpPr txBox="1"/>
          <p:nvPr/>
        </p:nvSpPr>
        <p:spPr>
          <a:xfrm>
            <a:off x="825190" y="5174166"/>
            <a:ext cx="344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Monument aux morts de Rezé (44)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6FB936-9CDE-DF31-3DFC-E47846FBE7E5}"/>
              </a:ext>
            </a:extLst>
          </p:cNvPr>
          <p:cNvSpPr txBox="1"/>
          <p:nvPr/>
        </p:nvSpPr>
        <p:spPr>
          <a:xfrm>
            <a:off x="8259336" y="5772204"/>
            <a:ext cx="312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Stèle des déportés de Rezé (44)</a:t>
            </a:r>
          </a:p>
        </p:txBody>
      </p:sp>
    </p:spTree>
    <p:extLst>
      <p:ext uri="{BB962C8B-B14F-4D97-AF65-F5344CB8AC3E}">
        <p14:creationId xmlns:p14="http://schemas.microsoft.com/office/powerpoint/2010/main" val="267098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0B05B5-6871-EC7B-252B-8B5565FE5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1" y="960755"/>
            <a:ext cx="5569496" cy="368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16D4BA-D910-BC3E-D1B4-B7D1C207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4" y="126705"/>
            <a:ext cx="45148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609DEDA-79A3-B4D5-2806-12CA2BB9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2" y="3102049"/>
            <a:ext cx="5677746" cy="37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EF1B96-E291-93AE-EAB3-7EEF57BF72C6}"/>
              </a:ext>
            </a:extLst>
          </p:cNvPr>
          <p:cNvSpPr txBox="1"/>
          <p:nvPr/>
        </p:nvSpPr>
        <p:spPr>
          <a:xfrm>
            <a:off x="5852160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876578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Grand écran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Curlz MT</vt:lpstr>
      <vt:lpstr>Thème Office</vt:lpstr>
      <vt:lpstr>Pourquoi le 8 mai est-il  un jour férié ?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le 8 mai est-il  un jour férié ? </dc:title>
  <dc:creator>Can dice</dc:creator>
  <cp:lastModifiedBy>Office User</cp:lastModifiedBy>
  <cp:revision>2</cp:revision>
  <dcterms:created xsi:type="dcterms:W3CDTF">2023-04-12T11:25:02Z</dcterms:created>
  <dcterms:modified xsi:type="dcterms:W3CDTF">2025-04-30T11:07:17Z</dcterms:modified>
</cp:coreProperties>
</file>