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DFA957-BDBF-49E5-3DAB-319D3E825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CD49F8-A591-372A-6EB1-DB5D8ABF5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1FE3BB-73B6-FD86-63BE-2450C412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4D1293-8F1D-8D00-CB25-D31A62A7A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7F2D19-05E2-6019-7B96-DA79EE039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28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787556-26FF-3691-02C3-F16792BCC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7327A6-F59B-665C-D7F7-3CCC3AB9C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FAA027-6633-DA05-11A0-ACED095AD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FD9247-A2C4-1C8C-B4D6-F724D6D7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1428FD-C5CE-07E6-92CE-1CE56FD0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19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3213648-6B05-295D-19B7-5EAA0A6BF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631AB2B-BF9F-7E3E-CD4B-5517275D9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7029A5-78C1-48AA-BB37-1630F41E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784ADB-C277-F326-AF10-2C1FC459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64314B-8F17-0A35-0A91-9EBA1A62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07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4D26FA-0700-951B-F26B-56627AE8E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F73903-2437-C4A6-FE8C-8C8899D69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2262B7-220B-BA09-FAB1-EE43637CB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558083-99D0-D6D5-655B-1DAFA6D44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7360A9-8A22-801F-5F80-0EF54EF6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47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D7BE52-C950-D47E-3C24-3653C330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26DFE6-6ABE-1432-139B-3A2EAE00E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9ADD89-1A03-B06A-4B23-B9796FA47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46C570-0E09-3AE1-DE66-C05BB9D5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288EDD-32F5-9EB9-DBB4-BDB17643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79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765C8-43A5-010A-F603-CEFC7C673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5071A0-E74A-FA51-06F9-141D614D8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AF9E88-605E-2FC0-EF4D-0A9470668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0D9E68-2B2D-96EC-9FAF-1D1E0FE49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C64F5FC-7091-3160-068E-985D8AACE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4913C2-EEDB-C0EE-F4D2-EB15EFBE3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48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FD6344-BC89-619E-EAFD-DD3DC606E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DF916B-CED3-973D-F4C2-1CDDEFE29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0ACE05-583A-7C2D-9899-C19C6302A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DB4E69-23A2-8582-E9FC-07D30727D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09B5D92-208A-8CF1-3161-26FB5CB65F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E1274A-8710-C12B-26AA-A7630EAFA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B4908A4-D9B5-2E96-0FDF-8469981E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C11529-A688-0CA5-A5D1-6D7D238D8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38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47D0E-3AB8-B42F-FD5C-03DB29DEA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736087-9FF9-86AD-046D-0ADCCDA68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F89E66-858A-324A-3519-1B97DD092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92CA4E-B812-FA05-FEA1-2876771BC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1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1F80448-2BF9-86D3-AE35-131783B11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8721104-2993-5822-546D-E4DE2020C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77E9077-BA82-21AA-B61B-F887AB0CD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50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DFC7F5-9803-199F-F14C-08C8047F5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2A36AE-B823-6D83-D6D0-1A72AA5E3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895425-7F7C-00EB-BFBC-84B77254B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64F5EB-CA5F-3D9A-86BA-3615C7BC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A7F008-392E-82C1-FE59-1736610EB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ED4088-73EF-729D-DD2E-B0899A18F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98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D5B0B0-38A4-D41E-16B7-851FB58E2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0EF2E5-B6B1-B442-FE99-37D3DB3ED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7F46DA-8243-B1DD-D711-2100B9D80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846186-233A-1C3A-39AA-FC4D2EC1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344E50-15F0-33E4-5D6D-E9C29C888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CE846E-4C96-B2AF-9A31-FEBC6C62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17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A96BC3B-1B18-AEDA-939A-8DFC0E3A2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A697C0-15FC-07F6-613D-A03D46547B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0BB89D-42A4-FD83-42E2-15B877A72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9436C-98E6-4125-A92A-12E674C75C84}" type="datetimeFigureOut">
              <a:rPr lang="fr-FR" smtClean="0"/>
              <a:t>08/09/2022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50ECBD-91A0-73D6-A6CE-A7249CD7BB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D6253A-BFF8-FA70-93A4-2988C07C8C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55B05-123C-46E8-B6A6-F85BA08E66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6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HcuaV3qRlA?feature=oembed" TargetMode="Externa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E4OnIf-PIM?feature=oembed" TargetMode="External"/><Relationship Id="rId5" Type="http://schemas.openxmlformats.org/officeDocument/2006/relationships/image" Target="../media/image13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4FE1D1-EAB1-2950-79F4-07B17973D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9434" y="1045608"/>
            <a:ext cx="8176438" cy="1325563"/>
          </a:xfrm>
        </p:spPr>
        <p:txBody>
          <a:bodyPr>
            <a:noAutofit/>
          </a:bodyPr>
          <a:lstStyle/>
          <a:p>
            <a:pPr algn="ctr">
              <a:lnSpc>
                <a:spcPct val="250000"/>
              </a:lnSpc>
            </a:pPr>
            <a:r>
              <a:rPr lang="fr-FR" sz="6000" dirty="0">
                <a:latin typeface="Architects Daughter" panose="02000505000000020004" pitchFamily="2" charset="0"/>
              </a:rPr>
              <a:t>Queen Elizabeth II</a:t>
            </a:r>
            <a:br>
              <a:rPr lang="fr-FR" sz="6000" dirty="0">
                <a:latin typeface="Architects Daughter" panose="02000505000000020004" pitchFamily="2" charset="0"/>
              </a:rPr>
            </a:br>
            <a:r>
              <a:rPr lang="fr-FR" sz="6000" dirty="0">
                <a:latin typeface="Architects Daughter" panose="02000505000000020004" pitchFamily="2" charset="0"/>
              </a:rPr>
              <a:t>(1926-2022)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E9E6CBB-3BFB-604F-CF0A-CD0A323F7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368" y="3964945"/>
            <a:ext cx="2621478" cy="1744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83DA803-B28B-A1DF-7B27-539F8B0973F9}"/>
              </a:ext>
            </a:extLst>
          </p:cNvPr>
          <p:cNvSpPr txBox="1"/>
          <p:nvPr/>
        </p:nvSpPr>
        <p:spPr>
          <a:xfrm>
            <a:off x="5029200" y="6049925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381504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1EE70A8B-A3E7-7314-61AD-AF40AB615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29" y="544076"/>
            <a:ext cx="5238085" cy="318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D879D89-81F9-68ED-5BAF-68DBF15A8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35" y="4022873"/>
            <a:ext cx="451485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66E1FB1-7349-4BE5-5B4E-14EB47300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890" y="468608"/>
            <a:ext cx="4762500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C0AAAA5-4179-E920-A615-ABBC4AD29BA0}"/>
              </a:ext>
            </a:extLst>
          </p:cNvPr>
          <p:cNvSpPr txBox="1"/>
          <p:nvPr/>
        </p:nvSpPr>
        <p:spPr>
          <a:xfrm>
            <a:off x="8559209" y="6488668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041EA52-875D-AF52-3D5C-0FB02C863BF8}"/>
              </a:ext>
            </a:extLst>
          </p:cNvPr>
          <p:cNvSpPr txBox="1"/>
          <p:nvPr/>
        </p:nvSpPr>
        <p:spPr>
          <a:xfrm>
            <a:off x="786809" y="116958"/>
            <a:ext cx="717196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 err="1">
                <a:latin typeface="Architects Daughter" panose="02000505000000020004" pitchFamily="2" charset="0"/>
              </a:rPr>
              <a:t>She</a:t>
            </a:r>
            <a:r>
              <a:rPr lang="fr-FR" sz="2500" dirty="0">
                <a:latin typeface="Architects Daughter" panose="02000505000000020004" pitchFamily="2" charset="0"/>
              </a:rPr>
              <a:t> </a:t>
            </a:r>
            <a:r>
              <a:rPr lang="fr-FR" sz="2500" dirty="0" err="1">
                <a:latin typeface="Architects Daughter" panose="02000505000000020004" pitchFamily="2" charset="0"/>
              </a:rPr>
              <a:t>died</a:t>
            </a:r>
            <a:r>
              <a:rPr lang="fr-FR" sz="2500" dirty="0">
                <a:latin typeface="Architects Daughter" panose="02000505000000020004" pitchFamily="2" charset="0"/>
              </a:rPr>
              <a:t> at Balmoral Castle in Scotland</a:t>
            </a:r>
          </a:p>
        </p:txBody>
      </p:sp>
    </p:spTree>
    <p:extLst>
      <p:ext uri="{BB962C8B-B14F-4D97-AF65-F5344CB8AC3E}">
        <p14:creationId xmlns:p14="http://schemas.microsoft.com/office/powerpoint/2010/main" val="34707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48A1F205-21EA-8BC5-E923-9758D6EFA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819" y="1745846"/>
            <a:ext cx="4086556" cy="271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ED06394-EE49-3E24-44C2-C9BE6FE20C0C}"/>
              </a:ext>
            </a:extLst>
          </p:cNvPr>
          <p:cNvSpPr txBox="1"/>
          <p:nvPr/>
        </p:nvSpPr>
        <p:spPr>
          <a:xfrm>
            <a:off x="4649840" y="308344"/>
            <a:ext cx="3411063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500" dirty="0">
                <a:latin typeface="Architects Daughter" panose="02000505000000020004" pitchFamily="2" charset="0"/>
              </a:rPr>
              <a:t>Queen Elizabeth II</a:t>
            </a:r>
          </a:p>
          <a:p>
            <a:pPr algn="ctr"/>
            <a:r>
              <a:rPr lang="fr-FR" sz="2500" dirty="0">
                <a:latin typeface="Architects Daughter" panose="02000505000000020004" pitchFamily="2" charset="0"/>
              </a:rPr>
              <a:t>1926-2022</a:t>
            </a:r>
          </a:p>
          <a:p>
            <a:pPr algn="ctr"/>
            <a:r>
              <a:rPr lang="fr-FR" sz="2500" dirty="0">
                <a:latin typeface="Architects Daughter" panose="02000505000000020004" pitchFamily="2" charset="0"/>
              </a:rPr>
              <a:t>70 </a:t>
            </a:r>
            <a:r>
              <a:rPr lang="fr-FR" sz="2500" dirty="0" err="1">
                <a:latin typeface="Architects Daughter" panose="02000505000000020004" pitchFamily="2" charset="0"/>
              </a:rPr>
              <a:t>years</a:t>
            </a:r>
            <a:r>
              <a:rPr lang="fr-FR" sz="2500" dirty="0">
                <a:latin typeface="Architects Daughter" panose="02000505000000020004" pitchFamily="2" charset="0"/>
              </a:rPr>
              <a:t> of </a:t>
            </a:r>
            <a:r>
              <a:rPr lang="fr-FR" sz="2500" dirty="0" err="1">
                <a:latin typeface="Architects Daughter" panose="02000505000000020004" pitchFamily="2" charset="0"/>
              </a:rPr>
              <a:t>reign</a:t>
            </a:r>
            <a:endParaRPr lang="fr-FR" sz="2500" dirty="0">
              <a:latin typeface="Architects Daughter" panose="02000505000000020004" pitchFamily="2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C1C00376-96D0-6862-491D-1D8B8A66B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79" y="0"/>
            <a:ext cx="45402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Élisabeth portant une robe et une couronne aux côtés de son époux en uniforme militaire.">
            <a:extLst>
              <a:ext uri="{FF2B5EF4-FFF2-40B4-BE49-F238E27FC236}">
                <a16:creationId xmlns:a16="http://schemas.microsoft.com/office/drawing/2014/main" id="{BD016990-592C-A63C-D10E-9D3FDB6CF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757" y="2530548"/>
            <a:ext cx="2777564" cy="405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CA47BDE-B802-72B3-9BD9-A79972E89716}"/>
              </a:ext>
            </a:extLst>
          </p:cNvPr>
          <p:cNvSpPr txBox="1"/>
          <p:nvPr/>
        </p:nvSpPr>
        <p:spPr>
          <a:xfrm>
            <a:off x="8739963" y="6361077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412286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B48D43F-A70E-4A67-D6DB-379CA66AA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5" y="1374592"/>
            <a:ext cx="15240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C80236EB-FE98-B254-2117-2143EC197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19" y="3171826"/>
            <a:ext cx="451485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4B0811E-7B12-8424-F604-82A9923F4D6D}"/>
              </a:ext>
            </a:extLst>
          </p:cNvPr>
          <p:cNvSpPr txBox="1"/>
          <p:nvPr/>
        </p:nvSpPr>
        <p:spPr>
          <a:xfrm>
            <a:off x="8048846" y="479871"/>
            <a:ext cx="4436436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500" dirty="0">
                <a:latin typeface="Architects Daughter" panose="02000505000000020004" pitchFamily="2" charset="0"/>
              </a:rPr>
              <a:t>British anthem</a:t>
            </a:r>
          </a:p>
          <a:p>
            <a:r>
              <a:rPr lang="fr-FR" sz="2500" dirty="0">
                <a:latin typeface="Architects Daughter" panose="02000505000000020004" pitchFamily="2" charset="0"/>
              </a:rPr>
              <a:t>« </a:t>
            </a:r>
            <a:r>
              <a:rPr lang="fr-FR" sz="2500" dirty="0" err="1">
                <a:latin typeface="Architects Daughter" panose="02000505000000020004" pitchFamily="2" charset="0"/>
              </a:rPr>
              <a:t>God</a:t>
            </a:r>
            <a:r>
              <a:rPr lang="fr-FR" sz="2500" dirty="0">
                <a:latin typeface="Architects Daughter" panose="02000505000000020004" pitchFamily="2" charset="0"/>
              </a:rPr>
              <a:t> </a:t>
            </a:r>
            <a:r>
              <a:rPr lang="fr-FR" sz="2500" dirty="0" err="1">
                <a:latin typeface="Architects Daughter" panose="02000505000000020004" pitchFamily="2" charset="0"/>
              </a:rPr>
              <a:t>save</a:t>
            </a:r>
            <a:r>
              <a:rPr lang="fr-FR" sz="2500" dirty="0">
                <a:latin typeface="Architects Daughter" panose="02000505000000020004" pitchFamily="2" charset="0"/>
              </a:rPr>
              <a:t> the Queen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AF46CBD-93B1-FAF0-8B93-FDFCADD70E7A}"/>
              </a:ext>
            </a:extLst>
          </p:cNvPr>
          <p:cNvSpPr txBox="1"/>
          <p:nvPr/>
        </p:nvSpPr>
        <p:spPr>
          <a:xfrm>
            <a:off x="925033" y="584791"/>
            <a:ext cx="42742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latin typeface="Architects Daughter" panose="02000505000000020004" pitchFamily="2" charset="0"/>
              </a:rPr>
              <a:t>Monnaie britannique à l’effigie de la reine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BE39C1A-78F6-177E-B390-BB56D6AE651E}"/>
              </a:ext>
            </a:extLst>
          </p:cNvPr>
          <p:cNvSpPr txBox="1"/>
          <p:nvPr/>
        </p:nvSpPr>
        <p:spPr>
          <a:xfrm>
            <a:off x="8559209" y="6488668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3AF2C74B-EB91-E073-8666-F95A512B1C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09" b="7284"/>
          <a:stretch/>
        </p:blipFill>
        <p:spPr bwMode="auto">
          <a:xfrm>
            <a:off x="5777466" y="1728123"/>
            <a:ext cx="4419157" cy="331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Média en ligne 5" title="National anthem of the United Kingdom - God Save the Queen (lyrics)">
            <a:hlinkClick r:id="" action="ppaction://media"/>
            <a:extLst>
              <a:ext uri="{FF2B5EF4-FFF2-40B4-BE49-F238E27FC236}">
                <a16:creationId xmlns:a16="http://schemas.microsoft.com/office/drawing/2014/main" id="{E254B1AF-9584-ABDF-B8C9-71395077D97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9312939" y="4891126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7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78460A9F-1557-8978-0688-AE073EEE0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761" y="691338"/>
            <a:ext cx="4514850" cy="558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>
            <a:extLst>
              <a:ext uri="{FF2B5EF4-FFF2-40B4-BE49-F238E27FC236}">
                <a16:creationId xmlns:a16="http://schemas.microsoft.com/office/drawing/2014/main" id="{BA932F78-B9C9-D3EA-628A-343581984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589" y="497072"/>
            <a:ext cx="451485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1A64D38-9B46-0998-4E34-F507B423188F}"/>
              </a:ext>
            </a:extLst>
          </p:cNvPr>
          <p:cNvSpPr txBox="1"/>
          <p:nvPr/>
        </p:nvSpPr>
        <p:spPr>
          <a:xfrm>
            <a:off x="6294474" y="3902149"/>
            <a:ext cx="530564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00" dirty="0">
                <a:latin typeface="Architects Daughter" panose="02000505000000020004" pitchFamily="2" charset="0"/>
              </a:rPr>
              <a:t>Son fils, le Prince Charles, devient le nouveau roi: Charles III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8A8D3D-DA99-B24C-5011-9370A9EBE71D}"/>
              </a:ext>
            </a:extLst>
          </p:cNvPr>
          <p:cNvSpPr txBox="1"/>
          <p:nvPr/>
        </p:nvSpPr>
        <p:spPr>
          <a:xfrm>
            <a:off x="8559209" y="6488668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166870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B48D43F-A70E-4A67-D6DB-379CA66AA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5" y="1374592"/>
            <a:ext cx="15240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C80236EB-FE98-B254-2117-2143EC197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19" y="3171826"/>
            <a:ext cx="451485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4B0811E-7B12-8424-F604-82A9923F4D6D}"/>
              </a:ext>
            </a:extLst>
          </p:cNvPr>
          <p:cNvSpPr txBox="1"/>
          <p:nvPr/>
        </p:nvSpPr>
        <p:spPr>
          <a:xfrm>
            <a:off x="7315199" y="1830205"/>
            <a:ext cx="5074389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500" dirty="0">
                <a:latin typeface="Architects Daughter" panose="02000505000000020004" pitchFamily="2" charset="0"/>
              </a:rPr>
              <a:t>Modification de l’Hymne britannique </a:t>
            </a:r>
          </a:p>
          <a:p>
            <a:pPr algn="ctr"/>
            <a:r>
              <a:rPr lang="fr-FR" sz="2500" dirty="0">
                <a:latin typeface="Architects Daughter" panose="02000505000000020004" pitchFamily="2" charset="0"/>
              </a:rPr>
              <a:t>« </a:t>
            </a:r>
            <a:r>
              <a:rPr lang="fr-FR" sz="2500" dirty="0" err="1">
                <a:latin typeface="Architects Daughter" panose="02000505000000020004" pitchFamily="2" charset="0"/>
              </a:rPr>
              <a:t>God</a:t>
            </a:r>
            <a:r>
              <a:rPr lang="fr-FR" sz="2500" dirty="0">
                <a:latin typeface="Architects Daughter" panose="02000505000000020004" pitchFamily="2" charset="0"/>
              </a:rPr>
              <a:t> </a:t>
            </a:r>
            <a:r>
              <a:rPr lang="fr-FR" sz="2500" dirty="0" err="1">
                <a:latin typeface="Architects Daughter" panose="02000505000000020004" pitchFamily="2" charset="0"/>
              </a:rPr>
              <a:t>save</a:t>
            </a:r>
            <a:r>
              <a:rPr lang="fr-FR" sz="2500" dirty="0">
                <a:latin typeface="Architects Daughter" panose="02000505000000020004" pitchFamily="2" charset="0"/>
              </a:rPr>
              <a:t> the King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AF46CBD-93B1-FAF0-8B93-FDFCADD70E7A}"/>
              </a:ext>
            </a:extLst>
          </p:cNvPr>
          <p:cNvSpPr txBox="1"/>
          <p:nvPr/>
        </p:nvSpPr>
        <p:spPr>
          <a:xfrm>
            <a:off x="956931" y="329610"/>
            <a:ext cx="527439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>
                <a:latin typeface="Architects Daughter" panose="02000505000000020004" pitchFamily="2" charset="0"/>
              </a:rPr>
              <a:t>Nouvelle monnaie britannique </a:t>
            </a:r>
          </a:p>
          <a:p>
            <a:r>
              <a:rPr lang="fr-FR" sz="2500" dirty="0">
                <a:latin typeface="Architects Daughter" panose="02000505000000020004" pitchFamily="2" charset="0"/>
              </a:rPr>
              <a:t>frappée à l’effigie du roi</a:t>
            </a:r>
          </a:p>
        </p:txBody>
      </p:sp>
      <p:pic>
        <p:nvPicPr>
          <p:cNvPr id="2" name="Média en ligne 1" title="British Patriotic Song - &quot;God Save the King&quot;">
            <a:hlinkClick r:id="" action="ppaction://media"/>
            <a:extLst>
              <a:ext uri="{FF2B5EF4-FFF2-40B4-BE49-F238E27FC236}">
                <a16:creationId xmlns:a16="http://schemas.microsoft.com/office/drawing/2014/main" id="{A4BC08A9-9571-E4EC-E1CF-C79266E70FF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7803116" y="3083590"/>
            <a:ext cx="2540000" cy="1435100"/>
          </a:xfrm>
          <a:prstGeom prst="rect">
            <a:avLst/>
          </a:prstGeom>
        </p:spPr>
      </p:pic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343D14D-3D4F-715D-6D38-043167759E6A}"/>
              </a:ext>
            </a:extLst>
          </p:cNvPr>
          <p:cNvCxnSpPr/>
          <p:nvPr/>
        </p:nvCxnSpPr>
        <p:spPr>
          <a:xfrm>
            <a:off x="935665" y="1254642"/>
            <a:ext cx="4199861" cy="43699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F8527EB-0E7E-69F0-AF14-E23F0D69810B}"/>
              </a:ext>
            </a:extLst>
          </p:cNvPr>
          <p:cNvCxnSpPr/>
          <p:nvPr/>
        </p:nvCxnSpPr>
        <p:spPr>
          <a:xfrm flipV="1">
            <a:off x="531628" y="1339702"/>
            <a:ext cx="4444409" cy="418922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oneTexte 10">
            <a:extLst>
              <a:ext uri="{FF2B5EF4-FFF2-40B4-BE49-F238E27FC236}">
                <a16:creationId xmlns:a16="http://schemas.microsoft.com/office/drawing/2014/main" id="{A001E956-6739-9BDB-3FE7-9ECBB45FF38E}"/>
              </a:ext>
            </a:extLst>
          </p:cNvPr>
          <p:cNvSpPr txBox="1"/>
          <p:nvPr/>
        </p:nvSpPr>
        <p:spPr>
          <a:xfrm>
            <a:off x="8559209" y="6488668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91536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Grand écran</PresentationFormat>
  <Paragraphs>19</Paragraphs>
  <Slides>6</Slides>
  <Notes>0</Notes>
  <HiddenSlides>0</HiddenSlides>
  <MMClips>2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Architects Daughter</vt:lpstr>
      <vt:lpstr>Arial</vt:lpstr>
      <vt:lpstr>Calibri</vt:lpstr>
      <vt:lpstr>Calibri Light</vt:lpstr>
      <vt:lpstr>Curlz MT</vt:lpstr>
      <vt:lpstr>Thème Office</vt:lpstr>
      <vt:lpstr>Queen Elizabeth II (1926-2022)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Queen Elizabeth II (1926-2022)</dc:title>
  <dc:creator>Can dice</dc:creator>
  <cp:lastModifiedBy>Can dice</cp:lastModifiedBy>
  <cp:revision>1</cp:revision>
  <dcterms:created xsi:type="dcterms:W3CDTF">2022-09-08T19:39:36Z</dcterms:created>
  <dcterms:modified xsi:type="dcterms:W3CDTF">2022-09-08T19:39:56Z</dcterms:modified>
</cp:coreProperties>
</file>