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8A4CC-C20B-4B87-92CE-010A01258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776C2E-D122-4995-9A50-9D79CB023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DCA41-C583-4666-9D4C-FD6DD553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B9E243-6D70-4585-8495-63AE002E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2DA8E-8AB9-4573-8CC9-AD2A2B32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67D42-7E51-4D9A-AAC3-9C4AD05D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1641F4-B1B5-4BA6-A3D7-C14E19B05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068D6-AD5C-4B63-B592-F3932689F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8A07B-F546-4584-921A-3C672F91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9A8B12-3073-42E7-AC37-75C52DB1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24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E371CEE-650B-4E4E-A27E-B8659F5DB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A6D344-8F67-4EA9-A40C-DF8ED7C089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BE379A-65B0-41DC-B6B2-02743201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7C41B-5671-480C-A929-299D02C1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1C15EE-C88B-46B7-A6A8-D7200348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91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16A53-409D-4EB6-8B17-5BBB5867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FB467-3ED4-4BDC-BD7D-8C808B518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514725-67E2-4560-9C01-A3218DBD4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274CF9-EBA5-4B05-98C6-70BE7BA3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F235A7-10BD-4D12-B2B0-78ABE927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2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DD9E2B-D289-4481-87DD-BA3095BED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2BC91C-7E54-4A1B-AB2B-D8509A3F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22D150-B5C5-4BD2-8E90-124F2226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6DA7EF-03DB-443E-BD88-552B47E4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30B76-2845-4C90-AA56-8FE277EF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3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AE1EF7-0297-45C3-A9FD-FE38E301F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1F5008-292A-4596-84E0-EC8AC6E3F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828278-DBA4-4503-948E-5618DBF2D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C0EE9A-5250-492D-9DDB-76A50898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13C47-A97C-430D-87CB-E6751D31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E2EE2-DCB0-42CD-A954-796C0B66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96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9A673-06AA-4BB4-BF3D-83B69CB9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E5A99F-B03F-428F-A95F-143D11368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90EA69-7FD4-4C46-897A-6AD3C780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D8189D4-C482-481C-A740-A4391DE93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88822E-4DE2-4FCE-BCE2-DE56054AC3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344AB5-1F67-4558-89BA-F4D15AF2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970B2D-986D-4DE8-8DEB-0D0798D0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16C663-2A01-4343-8064-53008DF6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2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150F3-6F9F-4317-8498-7F0725AB6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F0414C-D1D4-41DB-98F4-A0369473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23984F7-0CBD-4377-999F-0CD2A488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9BB444-80E3-45FF-B927-1FA0E6F6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F0A18F-A932-4844-9C19-5D8AB4E16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837ABD7-A6F9-40C8-8E22-1A2BCE88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AED48F-FD0F-4AA2-B571-1910E2E7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23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16C63-A5DB-4556-9B7D-9EC7FAB1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4B251D-40F9-41DB-9570-F51F3C3E7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89C0E7-30BC-48CF-9382-15F735D0E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BE58F6-79DA-437A-AEA8-ED91F45A6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74981C-21D9-434F-9CD9-D9E3CBFC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885DD7-2EF0-4967-9D83-4B1F3253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428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3A1E54-F48E-4956-9B71-1B2A1750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968C84-A9F2-483E-9B5A-A58BE8E7D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4BD435-764B-4B5E-AC1E-D8050502B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D7996-B822-4654-A490-BC05D273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52A371-E555-4892-B374-6B1543CBA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D7FEA9-2EB2-464A-BF76-DC564FFA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1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E755A2B-EDDA-4413-BC53-43A4EE16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8C02F5-4927-467B-B743-0686FD732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5F5FD-FFB4-4D99-AE15-D9C7FA3EC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F772B-0990-4D1E-8649-C3AE8C04E787}" type="datetimeFigureOut">
              <a:rPr lang="fr-FR" smtClean="0"/>
              <a:t>30/03/2022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D612EC-30DA-40B9-AAD9-DE475C021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573F89-AD48-44F3-B66C-CEAB39C15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7DE7-03A5-4F3A-99DA-E4CC2646EB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2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17.jpeg"/><Relationship Id="rId1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12" Type="http://schemas.openxmlformats.org/officeDocument/2006/relationships/image" Target="../media/image14.jpeg"/><Relationship Id="rId17" Type="http://schemas.openxmlformats.org/officeDocument/2006/relationships/image" Target="../media/image11.jpeg"/><Relationship Id="rId2" Type="http://schemas.openxmlformats.org/officeDocument/2006/relationships/image" Target="../media/image18.jpe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4.jpeg"/><Relationship Id="rId15" Type="http://schemas.openxmlformats.org/officeDocument/2006/relationships/image" Target="../media/image7.jpeg"/><Relationship Id="rId10" Type="http://schemas.openxmlformats.org/officeDocument/2006/relationships/image" Target="../media/image15.jpeg"/><Relationship Id="rId19" Type="http://schemas.openxmlformats.org/officeDocument/2006/relationships/image" Target="../media/image21.jpeg"/><Relationship Id="rId4" Type="http://schemas.openxmlformats.org/officeDocument/2006/relationships/image" Target="../media/image12.jpeg"/><Relationship Id="rId9" Type="http://schemas.openxmlformats.org/officeDocument/2006/relationships/image" Target="../media/image2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rcissus, amaryllis plant, daffodil, easter, flower, spring, lenz, garden,  plant, yellow, orange | Pikist">
            <a:extLst>
              <a:ext uri="{FF2B5EF4-FFF2-40B4-BE49-F238E27FC236}">
                <a16:creationId xmlns:a16="http://schemas.microsoft.com/office/drawing/2014/main" id="{DA79D220-F936-4BB8-8E7F-63C3B43BB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52" y="198303"/>
            <a:ext cx="3930430" cy="261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lip, 'Easter Mix' - De Groot, Inc. - Perennials, Daylilies, Fruits,  Vegetables, Shrubs, Bulbs">
            <a:extLst>
              <a:ext uri="{FF2B5EF4-FFF2-40B4-BE49-F238E27FC236}">
                <a16:creationId xmlns:a16="http://schemas.microsoft.com/office/drawing/2014/main" id="{F4B2CFD0-0D80-428F-92C3-6D52B0E34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846" y="88135"/>
            <a:ext cx="2736987" cy="28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ldren collecting easter eggs">
            <a:extLst>
              <a:ext uri="{FF2B5EF4-FFF2-40B4-BE49-F238E27FC236}">
                <a16:creationId xmlns:a16="http://schemas.microsoft.com/office/drawing/2014/main" id="{3EB0847B-083F-4A95-9F22-625172D3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80" y="3043374"/>
            <a:ext cx="6818695" cy="37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pringtime Clipart Spring Season Gardening Floral : image vectorielle de  stock (libre de droits) 1405920296">
            <a:extLst>
              <a:ext uri="{FF2B5EF4-FFF2-40B4-BE49-F238E27FC236}">
                <a16:creationId xmlns:a16="http://schemas.microsoft.com/office/drawing/2014/main" id="{B760C54A-0E5F-4A5D-A24C-99349674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5" y="0"/>
            <a:ext cx="37909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29036F-7A77-4439-BCA3-CFC3F222E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3207" y="2485219"/>
            <a:ext cx="2710149" cy="28117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15CDA06-BB96-4E52-8F85-454F80A67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132003"/>
            <a:ext cx="3576465" cy="17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3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ASTER LAMB vs THE EASTER BUNNY | Jane Catherine Rozek">
            <a:extLst>
              <a:ext uri="{FF2B5EF4-FFF2-40B4-BE49-F238E27FC236}">
                <a16:creationId xmlns:a16="http://schemas.microsoft.com/office/drawing/2014/main" id="{C2E67FF7-64EF-41D4-94E7-87C6F1E5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2" y="121185"/>
            <a:ext cx="2419510" cy="365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F896AB-7A0F-4D82-B61A-5068D739C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555" y="3833869"/>
            <a:ext cx="2994293" cy="1923935"/>
          </a:xfrm>
          <a:prstGeom prst="rect">
            <a:avLst/>
          </a:prstGeom>
        </p:spPr>
      </p:pic>
      <p:pic>
        <p:nvPicPr>
          <p:cNvPr id="2052" name="Picture 4" descr="10 Fun Easter Facts From Our Mascot, the Baby Chick — Hearing Health  Foundation">
            <a:extLst>
              <a:ext uri="{FF2B5EF4-FFF2-40B4-BE49-F238E27FC236}">
                <a16:creationId xmlns:a16="http://schemas.microsoft.com/office/drawing/2014/main" id="{52848A03-DB0A-4684-9D3F-42BC8BE3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9" y="3963146"/>
            <a:ext cx="4070354" cy="253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bien de temps vit une abeille ? Julia, 10 ans - Images Doc">
            <a:extLst>
              <a:ext uri="{FF2B5EF4-FFF2-40B4-BE49-F238E27FC236}">
                <a16:creationId xmlns:a16="http://schemas.microsoft.com/office/drawing/2014/main" id="{708341E4-42E9-481B-A480-45CD6B40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31" y="506775"/>
            <a:ext cx="3272880" cy="2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ccinelle : de la larve à l'adulte, un prédateur féroce pour les pucerons !">
            <a:extLst>
              <a:ext uri="{FF2B5EF4-FFF2-40B4-BE49-F238E27FC236}">
                <a16:creationId xmlns:a16="http://schemas.microsoft.com/office/drawing/2014/main" id="{E42A4A4E-6954-4213-9CED-3F6BFBF0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59" y="3714859"/>
            <a:ext cx="3426246" cy="25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EATHER HUYBREGTS: A letter from a mom to the Easter Bunny - it's OK to go  minimalist this year | Regional-Lifestyles | Lifestyles | The Chronicle  Herald">
            <a:extLst>
              <a:ext uri="{FF2B5EF4-FFF2-40B4-BE49-F238E27FC236}">
                <a16:creationId xmlns:a16="http://schemas.microsoft.com/office/drawing/2014/main" id="{9786F66E-CDD0-4B4B-8B1E-D5C54AC7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5" y="469400"/>
            <a:ext cx="4133161" cy="27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mésange bleue - Détente Jardin">
            <a:extLst>
              <a:ext uri="{FF2B5EF4-FFF2-40B4-BE49-F238E27FC236}">
                <a16:creationId xmlns:a16="http://schemas.microsoft.com/office/drawing/2014/main" id="{61179AAC-E3E4-48DA-AB29-57C5B3EC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13" y="3459296"/>
            <a:ext cx="3740245" cy="27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EFDC1E8-4209-4D6A-869F-F6E6F78F4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561" y="6457472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47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Easter Chocolate Cake | Rezept | Ostern kuchen, Osterkuchen, Ostern rezepte  backen">
            <a:extLst>
              <a:ext uri="{FF2B5EF4-FFF2-40B4-BE49-F238E27FC236}">
                <a16:creationId xmlns:a16="http://schemas.microsoft.com/office/drawing/2014/main" id="{30DC7F87-2C74-4B35-9DE5-3EF1F530F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4" y="3238958"/>
            <a:ext cx="2593795" cy="39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dée de recettes &amp; repas de Pâques : entrée, plat.. | Cuisine Maison">
            <a:extLst>
              <a:ext uri="{FF2B5EF4-FFF2-40B4-BE49-F238E27FC236}">
                <a16:creationId xmlns:a16="http://schemas.microsoft.com/office/drawing/2014/main" id="{3B188342-C0A8-4C0E-9E95-5001BD817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88"/>
            <a:ext cx="6156130" cy="30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CA0D30-4B06-41C7-8BAE-BF3B46EFA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597" y="528809"/>
            <a:ext cx="6565049" cy="3139806"/>
          </a:xfrm>
          <a:prstGeom prst="rect">
            <a:avLst/>
          </a:prstGeom>
        </p:spPr>
      </p:pic>
      <p:pic>
        <p:nvPicPr>
          <p:cNvPr id="3082" name="Picture 10" descr="Le chocolat, bon pour les vaisseaux - Marie France, magazine féminin">
            <a:extLst>
              <a:ext uri="{FF2B5EF4-FFF2-40B4-BE49-F238E27FC236}">
                <a16:creationId xmlns:a16="http://schemas.microsoft.com/office/drawing/2014/main" id="{D152BB4D-BBB0-4612-B4BF-2159EED3E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37" y="4184627"/>
            <a:ext cx="2738438" cy="212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nger images vectorielles, Manger vecteurs libres de droits | Depositphotos">
            <a:extLst>
              <a:ext uri="{FF2B5EF4-FFF2-40B4-BE49-F238E27FC236}">
                <a16:creationId xmlns:a16="http://schemas.microsoft.com/office/drawing/2014/main" id="{48187D79-D226-4BF7-BDF3-3D578EB00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295" y="4010140"/>
            <a:ext cx="2528126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C425BA84-F000-414A-B518-CA000434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561" y="6457472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6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ricolage enfants pour Pâques 🐣 - Lucky Sophie blog famille voyage">
            <a:extLst>
              <a:ext uri="{FF2B5EF4-FFF2-40B4-BE49-F238E27FC236}">
                <a16:creationId xmlns:a16="http://schemas.microsoft.com/office/drawing/2014/main" id="{30DBF8A3-F847-44ED-B7E4-E23E3572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86" y="1013552"/>
            <a:ext cx="5136775" cy="39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7E9AE2E-75C5-4F77-884E-5F678A8A7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166" y="110169"/>
            <a:ext cx="5687906" cy="319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sse aux œufs et jardinage pour Jacques et Gabriella Grimaldi en ce  weekend de Pâques à Roc Agel">
            <a:extLst>
              <a:ext uri="{FF2B5EF4-FFF2-40B4-BE49-F238E27FC236}">
                <a16:creationId xmlns:a16="http://schemas.microsoft.com/office/drawing/2014/main" id="{4A3017D6-183C-4D8F-A71E-2922F0853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990" y="3512264"/>
            <a:ext cx="5002652" cy="28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8603A21E-896C-43F6-8784-21F16456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561" y="6457472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5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nger images vectorielles, Manger vecteurs libres de droits | Depositphotos">
            <a:extLst>
              <a:ext uri="{FF2B5EF4-FFF2-40B4-BE49-F238E27FC236}">
                <a16:creationId xmlns:a16="http://schemas.microsoft.com/office/drawing/2014/main" id="{FEA72546-BFD3-4C06-B688-D24950390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20" y="3637363"/>
            <a:ext cx="1539779" cy="16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0 Fun Easter Facts From Our Mascot, the Baby Chick — Hearing Health  Foundation">
            <a:extLst>
              <a:ext uri="{FF2B5EF4-FFF2-40B4-BE49-F238E27FC236}">
                <a16:creationId xmlns:a16="http://schemas.microsoft.com/office/drawing/2014/main" id="{52848A03-DB0A-4684-9D3F-42BC8BE31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6" y="5040218"/>
            <a:ext cx="2227273" cy="13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EATHER HUYBREGTS: A letter from a mom to the Easter Bunny - it's OK to go  minimalist this year | Regional-Lifestyles | Lifestyles | The Chronicle  Herald">
            <a:extLst>
              <a:ext uri="{FF2B5EF4-FFF2-40B4-BE49-F238E27FC236}">
                <a16:creationId xmlns:a16="http://schemas.microsoft.com/office/drawing/2014/main" id="{9786F66E-CDD0-4B4B-8B1E-D5C54AC7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33" y="99152"/>
            <a:ext cx="2396942" cy="16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pringtime Clipart Spring Season Gardening Floral : image vectorielle de  stock (libre de droits) 1405920296">
            <a:extLst>
              <a:ext uri="{FF2B5EF4-FFF2-40B4-BE49-F238E27FC236}">
                <a16:creationId xmlns:a16="http://schemas.microsoft.com/office/drawing/2014/main" id="{E02C8B8C-9730-45FA-A68F-AAD401D93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7" y="2185360"/>
            <a:ext cx="2031349" cy="142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A0DE09E-1B3B-4C27-BE82-CC89F4CA0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69" y="0"/>
            <a:ext cx="1774244" cy="184077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6CFDF16-0788-47F3-AB5E-B5BB821EB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407" y="5034709"/>
            <a:ext cx="2864942" cy="1382617"/>
          </a:xfrm>
          <a:prstGeom prst="rect">
            <a:avLst/>
          </a:prstGeom>
        </p:spPr>
      </p:pic>
      <p:pic>
        <p:nvPicPr>
          <p:cNvPr id="13" name="Picture 12" descr="children collecting easter eggs">
            <a:extLst>
              <a:ext uri="{FF2B5EF4-FFF2-40B4-BE49-F238E27FC236}">
                <a16:creationId xmlns:a16="http://schemas.microsoft.com/office/drawing/2014/main" id="{3A11BBA8-8A26-4165-B8D7-0670374F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51" y="1740527"/>
            <a:ext cx="3503365" cy="190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ulip, 'Easter Mix' - De Groot, Inc. - Perennials, Daylilies, Fruits,  Vegetables, Shrubs, Bulbs">
            <a:extLst>
              <a:ext uri="{FF2B5EF4-FFF2-40B4-BE49-F238E27FC236}">
                <a16:creationId xmlns:a16="http://schemas.microsoft.com/office/drawing/2014/main" id="{6731B4B1-2698-43CA-878C-F09C875E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934" y="99151"/>
            <a:ext cx="1658428" cy="17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dée de recettes &amp; repas de Pâques : entrée, plat.. | Cuisine Maison">
            <a:extLst>
              <a:ext uri="{FF2B5EF4-FFF2-40B4-BE49-F238E27FC236}">
                <a16:creationId xmlns:a16="http://schemas.microsoft.com/office/drawing/2014/main" id="{F8CAB635-60AC-47CD-B171-60BFFE493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891"/>
            <a:ext cx="2906155" cy="14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4BA6C4-4BEE-4746-B206-BF1D19B1A2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8077" y="5031435"/>
            <a:ext cx="3819181" cy="1826565"/>
          </a:xfrm>
          <a:prstGeom prst="rect">
            <a:avLst/>
          </a:prstGeom>
        </p:spPr>
      </p:pic>
      <p:pic>
        <p:nvPicPr>
          <p:cNvPr id="17" name="Picture 8" descr="Easter Chocolate Cake | Rezept | Ostern kuchen, Osterkuchen, Ostern rezepte  backen">
            <a:extLst>
              <a:ext uri="{FF2B5EF4-FFF2-40B4-BE49-F238E27FC236}">
                <a16:creationId xmlns:a16="http://schemas.microsoft.com/office/drawing/2014/main" id="{CF1B7D2D-F36B-45E5-92A9-24CF5D02B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96" y="-418641"/>
            <a:ext cx="1589745" cy="240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Le chocolat, bon pour les vaisseaux - Marie France, magazine féminin">
            <a:extLst>
              <a:ext uri="{FF2B5EF4-FFF2-40B4-BE49-F238E27FC236}">
                <a16:creationId xmlns:a16="http://schemas.microsoft.com/office/drawing/2014/main" id="{91F436BD-5FC8-4C18-B798-2B6782AC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933" y="3421224"/>
            <a:ext cx="2132511" cy="16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 mésange bleue - Détente Jardin">
            <a:extLst>
              <a:ext uri="{FF2B5EF4-FFF2-40B4-BE49-F238E27FC236}">
                <a16:creationId xmlns:a16="http://schemas.microsoft.com/office/drawing/2014/main" id="{61179AAC-E3E4-48DA-AB29-57C5B3EC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17" y="1896435"/>
            <a:ext cx="2022304" cy="14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STER LAMB vs THE EASTER BUNNY | Jane Catherine Rozek">
            <a:extLst>
              <a:ext uri="{FF2B5EF4-FFF2-40B4-BE49-F238E27FC236}">
                <a16:creationId xmlns:a16="http://schemas.microsoft.com/office/drawing/2014/main" id="{C2E67FF7-64EF-41D4-94E7-87C6F1E59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0" y="121185"/>
            <a:ext cx="1299991" cy="19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bien de temps vit une abeille ? Julia, 10 ans - Images Doc">
            <a:extLst>
              <a:ext uri="{FF2B5EF4-FFF2-40B4-BE49-F238E27FC236}">
                <a16:creationId xmlns:a16="http://schemas.microsoft.com/office/drawing/2014/main" id="{708341E4-42E9-481B-A480-45CD6B40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183" y="77119"/>
            <a:ext cx="1736315" cy="12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ccinelle : de la larve à l'adulte, un prédateur féroce pour les pucerons !">
            <a:extLst>
              <a:ext uri="{FF2B5EF4-FFF2-40B4-BE49-F238E27FC236}">
                <a16:creationId xmlns:a16="http://schemas.microsoft.com/office/drawing/2014/main" id="{E42A4A4E-6954-4213-9CED-3F6BFBF0A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807" y="1707615"/>
            <a:ext cx="2160989" cy="15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9B899DF-5164-4B4D-8750-181A64BAF70D}"/>
              </a:ext>
            </a:extLst>
          </p:cNvPr>
          <p:cNvSpPr txBox="1"/>
          <p:nvPr/>
        </p:nvSpPr>
        <p:spPr>
          <a:xfrm>
            <a:off x="1663548" y="143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032C8ED-72E3-45D2-B1B9-89CB5E694211}"/>
              </a:ext>
            </a:extLst>
          </p:cNvPr>
          <p:cNvSpPr txBox="1"/>
          <p:nvPr/>
        </p:nvSpPr>
        <p:spPr>
          <a:xfrm>
            <a:off x="2620179" y="460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D166FE7-330C-4F38-A8C1-9CEFCA28080A}"/>
              </a:ext>
            </a:extLst>
          </p:cNvPr>
          <p:cNvSpPr txBox="1"/>
          <p:nvPr/>
        </p:nvSpPr>
        <p:spPr>
          <a:xfrm>
            <a:off x="3578647" y="1083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FD6964-810A-40C1-B7EC-8C173C4E176C}"/>
              </a:ext>
            </a:extLst>
          </p:cNvPr>
          <p:cNvSpPr txBox="1"/>
          <p:nvPr/>
        </p:nvSpPr>
        <p:spPr>
          <a:xfrm>
            <a:off x="5649818" y="185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6A969C4-5E0D-4F2E-B299-510C32653874}"/>
              </a:ext>
            </a:extLst>
          </p:cNvPr>
          <p:cNvSpPr txBox="1"/>
          <p:nvPr/>
        </p:nvSpPr>
        <p:spPr>
          <a:xfrm>
            <a:off x="8382001" y="16066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B4A36F3-333D-469E-BBEF-6D1BD01967A5}"/>
              </a:ext>
            </a:extLst>
          </p:cNvPr>
          <p:cNvSpPr txBox="1"/>
          <p:nvPr/>
        </p:nvSpPr>
        <p:spPr>
          <a:xfrm>
            <a:off x="11152184" y="4388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FD14924-6289-4ECD-975D-EB745E6D6910}"/>
              </a:ext>
            </a:extLst>
          </p:cNvPr>
          <p:cNvSpPr txBox="1"/>
          <p:nvPr/>
        </p:nvSpPr>
        <p:spPr>
          <a:xfrm>
            <a:off x="2201539" y="23006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E00DD5E-3B1B-4C98-95E4-77D6B96A4E5A}"/>
              </a:ext>
            </a:extLst>
          </p:cNvPr>
          <p:cNvSpPr txBox="1"/>
          <p:nvPr/>
        </p:nvSpPr>
        <p:spPr>
          <a:xfrm>
            <a:off x="2609162" y="23117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9A55498-2FA6-4386-B2F6-3C03B01491F7}"/>
              </a:ext>
            </a:extLst>
          </p:cNvPr>
          <p:cNvSpPr txBox="1"/>
          <p:nvPr/>
        </p:nvSpPr>
        <p:spPr>
          <a:xfrm>
            <a:off x="7676921" y="2443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21D283D-3380-4979-A904-904445934AB8}"/>
              </a:ext>
            </a:extLst>
          </p:cNvPr>
          <p:cNvSpPr txBox="1"/>
          <p:nvPr/>
        </p:nvSpPr>
        <p:spPr>
          <a:xfrm>
            <a:off x="11676044" y="225662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B420028-A76F-4D97-A28D-2F661C2FD717}"/>
              </a:ext>
            </a:extLst>
          </p:cNvPr>
          <p:cNvSpPr txBox="1"/>
          <p:nvPr/>
        </p:nvSpPr>
        <p:spPr>
          <a:xfrm>
            <a:off x="2807466" y="410745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6E1744-2624-40F4-BBC8-06D75BBFB9D5}"/>
              </a:ext>
            </a:extLst>
          </p:cNvPr>
          <p:cNvSpPr txBox="1"/>
          <p:nvPr/>
        </p:nvSpPr>
        <p:spPr>
          <a:xfrm>
            <a:off x="4461831" y="421762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9FEFA96-7669-4AE2-ADB4-83CD7784D0D5}"/>
              </a:ext>
            </a:extLst>
          </p:cNvPr>
          <p:cNvSpPr txBox="1"/>
          <p:nvPr/>
        </p:nvSpPr>
        <p:spPr>
          <a:xfrm>
            <a:off x="6619303" y="45591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DB9970-FD09-4D4B-A8CB-D90DCF95A361}"/>
              </a:ext>
            </a:extLst>
          </p:cNvPr>
          <p:cNvSpPr txBox="1"/>
          <p:nvPr/>
        </p:nvSpPr>
        <p:spPr>
          <a:xfrm flipH="1">
            <a:off x="1342220" y="58132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</a:t>
            </a:r>
          </a:p>
        </p:txBody>
      </p:sp>
      <p:pic>
        <p:nvPicPr>
          <p:cNvPr id="37" name="Picture 4">
            <a:extLst>
              <a:ext uri="{FF2B5EF4-FFF2-40B4-BE49-F238E27FC236}">
                <a16:creationId xmlns:a16="http://schemas.microsoft.com/office/drawing/2014/main" id="{4ACECD54-BF86-4C48-81AE-10295F41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48" y="5066068"/>
            <a:ext cx="2717493" cy="152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3203825E-3827-4E93-8242-5843282AE57E}"/>
              </a:ext>
            </a:extLst>
          </p:cNvPr>
          <p:cNvSpPr txBox="1"/>
          <p:nvPr/>
        </p:nvSpPr>
        <p:spPr>
          <a:xfrm>
            <a:off x="11542006" y="372002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14</a:t>
            </a:r>
          </a:p>
        </p:txBody>
      </p:sp>
      <p:pic>
        <p:nvPicPr>
          <p:cNvPr id="38" name="Picture 6" descr="Chasse aux œufs et jardinage pour Jacques et Gabriella Grimaldi en ce  weekend de Pâques à Roc Agel">
            <a:extLst>
              <a:ext uri="{FF2B5EF4-FFF2-40B4-BE49-F238E27FC236}">
                <a16:creationId xmlns:a16="http://schemas.microsoft.com/office/drawing/2014/main" id="{31D9B36B-DD00-448F-BFC4-7E6B6073A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044" y="3260994"/>
            <a:ext cx="2846728" cy="160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F2E7AFE7-169A-4B69-8DCD-B43A9C8EE318}"/>
              </a:ext>
            </a:extLst>
          </p:cNvPr>
          <p:cNvSpPr txBox="1"/>
          <p:nvPr/>
        </p:nvSpPr>
        <p:spPr>
          <a:xfrm>
            <a:off x="2937832" y="5934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08AB2A5-C695-434D-90B1-D2203F7EDFF2}"/>
              </a:ext>
            </a:extLst>
          </p:cNvPr>
          <p:cNvSpPr txBox="1"/>
          <p:nvPr/>
        </p:nvSpPr>
        <p:spPr>
          <a:xfrm>
            <a:off x="5877500" y="629614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17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810D283-43E9-4C68-9083-941A5113FBE8}"/>
              </a:ext>
            </a:extLst>
          </p:cNvPr>
          <p:cNvSpPr txBox="1"/>
          <p:nvPr/>
        </p:nvSpPr>
        <p:spPr>
          <a:xfrm>
            <a:off x="9491032" y="5172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E4569C82-47D3-4956-839C-573FFA633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359" y="6538913"/>
            <a:ext cx="27511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urlz MT" panose="04040404050702020202" pitchFamily="82" charset="0"/>
              </a:rPr>
              <a:t>www.ardoise-craie.fr</a:t>
            </a:r>
            <a:endParaRPr kumimoji="0" lang="fr-FR" altLang="fr-FR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0526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38</Words>
  <Application>Microsoft Office PowerPoint</Application>
  <PresentationFormat>Grand écran</PresentationFormat>
  <Paragraphs>22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Curlz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Can dice</dc:creator>
  <cp:lastModifiedBy>Can dice</cp:lastModifiedBy>
  <cp:revision>10</cp:revision>
  <dcterms:created xsi:type="dcterms:W3CDTF">2021-03-27T12:02:57Z</dcterms:created>
  <dcterms:modified xsi:type="dcterms:W3CDTF">2022-03-30T10:35:09Z</dcterms:modified>
</cp:coreProperties>
</file>