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8A4CC-C20B-4B87-92CE-010A01258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776C2E-D122-4995-9A50-9D79CB023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EDCA41-C583-4666-9D4C-FD6DD553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B9E243-6D70-4585-8495-63AE002E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2DA8E-8AB9-4573-8CC9-AD2A2B32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4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67D42-7E51-4D9A-AAC3-9C4AD05D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1641F4-B1B5-4BA6-A3D7-C14E19B05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0068D6-AD5C-4B63-B592-F3932689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B8A07B-F546-4584-921A-3C672F91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9A8B12-3073-42E7-AC37-75C52DB1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47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371CEE-650B-4E4E-A27E-B8659F5DB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A6D344-8F67-4EA9-A40C-DF8ED7C08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BE379A-65B0-41DC-B6B2-02743201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7C41B-5671-480C-A929-299D02C1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1C15EE-C88B-46B7-A6A8-D7200348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91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16A53-409D-4EB6-8B17-5BBB5867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CFB467-3ED4-4BDC-BD7D-8C808B518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514725-67E2-4560-9C01-A3218DBD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274CF9-EBA5-4B05-98C6-70BE7BA3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F235A7-10BD-4D12-B2B0-78ABE927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2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D9E2B-D289-4481-87DD-BA3095BE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2BC91C-7E54-4A1B-AB2B-D8509A3F5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22D150-B5C5-4BD2-8E90-124F2226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6DA7EF-03DB-443E-BD88-552B47E4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930B76-2845-4C90-AA56-8FE277EF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35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E1EF7-0297-45C3-A9FD-FE38E301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1F5008-292A-4596-84E0-EC8AC6E3F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828278-DBA4-4503-948E-5618DBF2D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C0EE9A-5250-492D-9DDB-76A50898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13C47-A97C-430D-87CB-E6751D31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EE2EE2-DCB0-42CD-A954-796C0B66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96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9A673-06AA-4BB4-BF3D-83B69CB9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E5A99F-B03F-428F-A95F-143D11368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90EA69-7FD4-4C46-897A-6AD3C7809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8189D4-C482-481C-A740-A4391DE93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88822E-4DE2-4FCE-BCE2-DE56054AC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344AB5-1F67-4558-89BA-F4D15AF2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970B2D-986D-4DE8-8DEB-0D0798D0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16C663-2A01-4343-8064-53008DF6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62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150F3-6F9F-4317-8498-7F0725AB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F0414C-D1D4-41DB-98F4-A0369473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3984F7-0CBD-4377-999F-0CD2A488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9BB444-80E3-45FF-B927-1FA0E6F6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89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F0A18F-A932-4844-9C19-5D8AB4E1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37ABD7-A6F9-40C8-8E22-1A2BCE88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AED48F-FD0F-4AA2-B571-1910E2E7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23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16C63-A5DB-4556-9B7D-9EC7FAB1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4B251D-40F9-41DB-9570-F51F3C3E7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89C0E7-30BC-48CF-9382-15F735D0E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BE58F6-79DA-437A-AEA8-ED91F45A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74981C-21D9-434F-9CD9-D9E3CBFC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885DD7-2EF0-4967-9D83-4B1F3253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42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A1E54-F48E-4956-9B71-1B2A1750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8968C84-A9F2-483E-9B5A-A58BE8E7D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4BD435-764B-4B5E-AC1E-D8050502B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7D7996-B822-4654-A490-BC05D273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52A371-E555-4892-B374-6B1543CB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D7FEA9-2EB2-464A-BF76-DC564FFA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41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755A2B-EDDA-4413-BC53-43A4EE16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8C02F5-4927-467B-B743-0686FD732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5F5FD-FFB4-4D99-AE15-D9C7FA3EC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772B-0990-4D1E-8649-C3AE8C04E787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D612EC-30DA-40B9-AAD9-DE475C021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573F89-AD48-44F3-B66C-CEAB39C15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22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12" Type="http://schemas.openxmlformats.org/officeDocument/2006/relationships/image" Target="../media/image13.jpeg"/><Relationship Id="rId17" Type="http://schemas.openxmlformats.org/officeDocument/2006/relationships/image" Target="../media/image20.jpeg"/><Relationship Id="rId2" Type="http://schemas.openxmlformats.org/officeDocument/2006/relationships/image" Target="../media/image9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jpeg"/><Relationship Id="rId5" Type="http://schemas.openxmlformats.org/officeDocument/2006/relationships/image" Target="../media/image5.png"/><Relationship Id="rId1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4.jpeg"/><Relationship Id="rId9" Type="http://schemas.openxmlformats.org/officeDocument/2006/relationships/image" Target="../media/image1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rcissus, amaryllis plant, daffodil, easter, flower, spring, lenz, garden,  plant, yellow, orange | Pikist">
            <a:extLst>
              <a:ext uri="{FF2B5EF4-FFF2-40B4-BE49-F238E27FC236}">
                <a16:creationId xmlns:a16="http://schemas.microsoft.com/office/drawing/2014/main" id="{DA79D220-F936-4BB8-8E7F-63C3B43B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52" y="198303"/>
            <a:ext cx="3930430" cy="26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ulip, 'Easter Mix' - De Groot, Inc. - Perennials, Daylilies, Fruits,  Vegetables, Shrubs, Bulbs">
            <a:extLst>
              <a:ext uri="{FF2B5EF4-FFF2-40B4-BE49-F238E27FC236}">
                <a16:creationId xmlns:a16="http://schemas.microsoft.com/office/drawing/2014/main" id="{F4B2CFD0-0D80-428F-92C3-6D52B0E34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655" y="88135"/>
            <a:ext cx="2531178" cy="26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ildren collecting easter eggs">
            <a:extLst>
              <a:ext uri="{FF2B5EF4-FFF2-40B4-BE49-F238E27FC236}">
                <a16:creationId xmlns:a16="http://schemas.microsoft.com/office/drawing/2014/main" id="{3EB0847B-083F-4A95-9F22-625172D3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26" y="3194222"/>
            <a:ext cx="6385138" cy="34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pringtime Clipart Spring Season Gardening Floral : image vectorielle de  stock (libre de droits) 1405920296">
            <a:extLst>
              <a:ext uri="{FF2B5EF4-FFF2-40B4-BE49-F238E27FC236}">
                <a16:creationId xmlns:a16="http://schemas.microsoft.com/office/drawing/2014/main" id="{B760C54A-0E5F-4A5D-A24C-99349674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5" y="0"/>
            <a:ext cx="37909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29036F-7A77-4439-BCA3-CFC3F222E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453" y="2483504"/>
            <a:ext cx="2710149" cy="28117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5CDA06-BB96-4E52-8F85-454F80A67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32003"/>
            <a:ext cx="3576465" cy="172599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0FE408B-616F-B01E-E26C-0C14267FAE27}"/>
              </a:ext>
            </a:extLst>
          </p:cNvPr>
          <p:cNvSpPr txBox="1"/>
          <p:nvPr/>
        </p:nvSpPr>
        <p:spPr>
          <a:xfrm>
            <a:off x="364068" y="3520062"/>
            <a:ext cx="94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a basket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C44DBA-94D6-1D2F-9C61-E31AF13D638E}"/>
              </a:ext>
            </a:extLst>
          </p:cNvPr>
          <p:cNvSpPr txBox="1"/>
          <p:nvPr/>
        </p:nvSpPr>
        <p:spPr>
          <a:xfrm>
            <a:off x="625383" y="4947337"/>
            <a:ext cx="60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+mj-lt"/>
              </a:rPr>
              <a:t>eggs</a:t>
            </a:r>
            <a:endParaRPr lang="fr-FR" dirty="0">
              <a:latin typeface="+mj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C0D831-5B5A-06F5-1E93-E977D3F8F6CF}"/>
              </a:ext>
            </a:extLst>
          </p:cNvPr>
          <p:cNvSpPr txBox="1"/>
          <p:nvPr/>
        </p:nvSpPr>
        <p:spPr>
          <a:xfrm>
            <a:off x="5791750" y="2744827"/>
            <a:ext cx="97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+mj-lt"/>
              </a:rPr>
              <a:t>daffodils</a:t>
            </a:r>
            <a:endParaRPr lang="fr-FR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5BA0FB1-06BA-8ECF-65AB-B9004B7056D6}"/>
              </a:ext>
            </a:extLst>
          </p:cNvPr>
          <p:cNvSpPr txBox="1"/>
          <p:nvPr/>
        </p:nvSpPr>
        <p:spPr>
          <a:xfrm>
            <a:off x="10151676" y="2719247"/>
            <a:ext cx="69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+mj-lt"/>
              </a:rPr>
              <a:t>tulips</a:t>
            </a:r>
            <a:endParaRPr lang="fr-FR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E13380-4148-9AC8-917E-289965C49E43}"/>
              </a:ext>
            </a:extLst>
          </p:cNvPr>
          <p:cNvSpPr txBox="1"/>
          <p:nvPr/>
        </p:nvSpPr>
        <p:spPr>
          <a:xfrm>
            <a:off x="10670964" y="4174713"/>
            <a:ext cx="131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+mj-lt"/>
              </a:rPr>
              <a:t>Easter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egg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hunt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91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ASTER LAMB vs THE EASTER BUNNY | Jane Catherine Rozek">
            <a:extLst>
              <a:ext uri="{FF2B5EF4-FFF2-40B4-BE49-F238E27FC236}">
                <a16:creationId xmlns:a16="http://schemas.microsoft.com/office/drawing/2014/main" id="{C2E67FF7-64EF-41D4-94E7-87C6F1E5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2" y="62768"/>
            <a:ext cx="2419510" cy="36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F896AB-7A0F-4D82-B61A-5068D739C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555" y="3833869"/>
            <a:ext cx="2994293" cy="1923935"/>
          </a:xfrm>
          <a:prstGeom prst="rect">
            <a:avLst/>
          </a:prstGeom>
        </p:spPr>
      </p:pic>
      <p:pic>
        <p:nvPicPr>
          <p:cNvPr id="2052" name="Picture 4" descr="10 Fun Easter Facts From Our Mascot, the Baby Chick — Hearing Health  Foundation">
            <a:extLst>
              <a:ext uri="{FF2B5EF4-FFF2-40B4-BE49-F238E27FC236}">
                <a16:creationId xmlns:a16="http://schemas.microsoft.com/office/drawing/2014/main" id="{52848A03-DB0A-4684-9D3F-42BC8BE3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9" y="3963146"/>
            <a:ext cx="4070354" cy="25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bien de temps vit une abeille ? Julia, 10 ans - Images Doc">
            <a:extLst>
              <a:ext uri="{FF2B5EF4-FFF2-40B4-BE49-F238E27FC236}">
                <a16:creationId xmlns:a16="http://schemas.microsoft.com/office/drawing/2014/main" id="{708341E4-42E9-481B-A480-45CD6B40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31" y="506775"/>
            <a:ext cx="3272880" cy="23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ccinelle : de la larve à l'adulte, un prédateur féroce pour les pucerons !">
            <a:extLst>
              <a:ext uri="{FF2B5EF4-FFF2-40B4-BE49-F238E27FC236}">
                <a16:creationId xmlns:a16="http://schemas.microsoft.com/office/drawing/2014/main" id="{E42A4A4E-6954-4213-9CED-3F6BFBF0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59" y="3714859"/>
            <a:ext cx="3426246" cy="250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EATHER HUYBREGTS: A letter from a mom to the Easter Bunny - it's OK to go  minimalist this year | Regional-Lifestyles | Lifestyles | The Chronicle  Herald">
            <a:extLst>
              <a:ext uri="{FF2B5EF4-FFF2-40B4-BE49-F238E27FC236}">
                <a16:creationId xmlns:a16="http://schemas.microsoft.com/office/drawing/2014/main" id="{9786F66E-CDD0-4B4B-8B1E-D5C54AC7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83" y="62768"/>
            <a:ext cx="4133161" cy="27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 mésange bleue - Détente Jardin">
            <a:extLst>
              <a:ext uri="{FF2B5EF4-FFF2-40B4-BE49-F238E27FC236}">
                <a16:creationId xmlns:a16="http://schemas.microsoft.com/office/drawing/2014/main" id="{61179AAC-E3E4-48DA-AB29-57C5B3EC1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813" y="3459296"/>
            <a:ext cx="3740245" cy="27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0EFDC1E8-4209-4D6A-869F-F6E6F78F4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561" y="6457472"/>
            <a:ext cx="275113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urlz MT" panose="04040404050702020202" pitchFamily="82" charset="0"/>
              </a:rPr>
              <a:t>www.ardoise-craie.fr</a:t>
            </a:r>
            <a:endParaRPr kumimoji="0" lang="fr-FR" altLang="fr-FR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338EEA-24F6-86F3-85A9-6191591B3F42}"/>
              </a:ext>
            </a:extLst>
          </p:cNvPr>
          <p:cNvSpPr txBox="1"/>
          <p:nvPr/>
        </p:nvSpPr>
        <p:spPr>
          <a:xfrm>
            <a:off x="2449985" y="3059668"/>
            <a:ext cx="94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a </a:t>
            </a:r>
            <a:r>
              <a:rPr lang="fr-FR" dirty="0" err="1">
                <a:latin typeface="+mj-lt"/>
              </a:rPr>
              <a:t>lamb</a:t>
            </a:r>
            <a:endParaRPr lang="fr-FR" dirty="0">
              <a:latin typeface="+mj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2F2B6F-F8BD-BEE9-ABDB-F6380B7C4906}"/>
              </a:ext>
            </a:extLst>
          </p:cNvPr>
          <p:cNvSpPr txBox="1"/>
          <p:nvPr/>
        </p:nvSpPr>
        <p:spPr>
          <a:xfrm>
            <a:off x="4755616" y="2852965"/>
            <a:ext cx="94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a </a:t>
            </a:r>
            <a:r>
              <a:rPr lang="fr-FR" dirty="0" err="1">
                <a:latin typeface="+mj-lt"/>
              </a:rPr>
              <a:t>bee</a:t>
            </a:r>
            <a:endParaRPr lang="fr-FR" dirty="0"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E1B9AB-9210-1D48-D839-A50511A1982B}"/>
              </a:ext>
            </a:extLst>
          </p:cNvPr>
          <p:cNvSpPr txBox="1"/>
          <p:nvPr/>
        </p:nvSpPr>
        <p:spPr>
          <a:xfrm>
            <a:off x="9029628" y="2861745"/>
            <a:ext cx="94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a </a:t>
            </a:r>
            <a:r>
              <a:rPr lang="fr-FR" dirty="0" err="1">
                <a:latin typeface="+mj-lt"/>
              </a:rPr>
              <a:t>rabbit</a:t>
            </a:r>
            <a:endParaRPr lang="fr-FR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101E47-286F-A116-D6C3-0E3926DF7EFA}"/>
              </a:ext>
            </a:extLst>
          </p:cNvPr>
          <p:cNvSpPr txBox="1"/>
          <p:nvPr/>
        </p:nvSpPr>
        <p:spPr>
          <a:xfrm>
            <a:off x="2659156" y="3674771"/>
            <a:ext cx="94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a </a:t>
            </a:r>
            <a:r>
              <a:rPr lang="fr-FR" dirty="0" err="1">
                <a:latin typeface="+mj-lt"/>
              </a:rPr>
              <a:t>chick</a:t>
            </a:r>
            <a:endParaRPr lang="fr-FR" dirty="0"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8D85B6-C038-29FF-656B-43AB4DD0F08D}"/>
              </a:ext>
            </a:extLst>
          </p:cNvPr>
          <p:cNvSpPr txBox="1"/>
          <p:nvPr/>
        </p:nvSpPr>
        <p:spPr>
          <a:xfrm>
            <a:off x="5821981" y="3444687"/>
            <a:ext cx="132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a </a:t>
            </a:r>
            <a:r>
              <a:rPr lang="fr-FR" dirty="0" err="1">
                <a:latin typeface="+mj-lt"/>
              </a:rPr>
              <a:t>ladybug</a:t>
            </a:r>
            <a:endParaRPr lang="fr-FR" dirty="0"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50E1E99-3632-D44D-E6BE-2F1D2222F3B9}"/>
              </a:ext>
            </a:extLst>
          </p:cNvPr>
          <p:cNvSpPr txBox="1"/>
          <p:nvPr/>
        </p:nvSpPr>
        <p:spPr>
          <a:xfrm>
            <a:off x="10870989" y="3201392"/>
            <a:ext cx="132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a </a:t>
            </a:r>
            <a:r>
              <a:rPr lang="fr-FR" dirty="0" err="1">
                <a:latin typeface="+mj-lt"/>
              </a:rPr>
              <a:t>bird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647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Easter Chocolate Cake | Rezept | Ostern kuchen, Osterkuchen, Ostern rezepte  backen">
            <a:extLst>
              <a:ext uri="{FF2B5EF4-FFF2-40B4-BE49-F238E27FC236}">
                <a16:creationId xmlns:a16="http://schemas.microsoft.com/office/drawing/2014/main" id="{30DC7F87-2C74-4B35-9DE5-3EF1F530F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9" y="1320272"/>
            <a:ext cx="2593795" cy="39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dée de recettes &amp; repas de Pâques : entrée, plat.. | Cuisine Maison">
            <a:extLst>
              <a:ext uri="{FF2B5EF4-FFF2-40B4-BE49-F238E27FC236}">
                <a16:creationId xmlns:a16="http://schemas.microsoft.com/office/drawing/2014/main" id="{3B188342-C0A8-4C0E-9E95-5001BD817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5" y="713801"/>
            <a:ext cx="4252636" cy="212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e chocolat, bon pour les vaisseaux - Marie France, magazine féminin">
            <a:extLst>
              <a:ext uri="{FF2B5EF4-FFF2-40B4-BE49-F238E27FC236}">
                <a16:creationId xmlns:a16="http://schemas.microsoft.com/office/drawing/2014/main" id="{D152BB4D-BBB0-4612-B4BF-2159EED3E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61" y="3704610"/>
            <a:ext cx="2738438" cy="212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C425BA84-F000-414A-B518-CA000434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561" y="6457472"/>
            <a:ext cx="275113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urlz MT" panose="04040404050702020202" pitchFamily="82" charset="0"/>
              </a:rPr>
              <a:t>www.ardoise-craie.fr</a:t>
            </a:r>
            <a:endParaRPr kumimoji="0" lang="fr-FR" altLang="fr-FR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E7093B-07C1-C316-3418-74E6FD3E3A1D}"/>
              </a:ext>
            </a:extLst>
          </p:cNvPr>
          <p:cNvSpPr txBox="1"/>
          <p:nvPr/>
        </p:nvSpPr>
        <p:spPr>
          <a:xfrm>
            <a:off x="429073" y="5247785"/>
            <a:ext cx="259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a </a:t>
            </a:r>
            <a:r>
              <a:rPr lang="fr-FR" dirty="0" err="1">
                <a:latin typeface="+mj-lt"/>
              </a:rPr>
              <a:t>chocolate</a:t>
            </a:r>
            <a:r>
              <a:rPr lang="fr-FR" dirty="0">
                <a:latin typeface="+mj-lt"/>
              </a:rPr>
              <a:t> cake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91F1C59-67B4-47C5-9C72-88FF83AECBB4}"/>
              </a:ext>
            </a:extLst>
          </p:cNvPr>
          <p:cNvSpPr txBox="1"/>
          <p:nvPr/>
        </p:nvSpPr>
        <p:spPr>
          <a:xfrm>
            <a:off x="4944068" y="5774867"/>
            <a:ext cx="259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+mj-lt"/>
              </a:rPr>
              <a:t>chocolate</a:t>
            </a:r>
            <a:endParaRPr lang="fr-FR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73A2D3-6F90-7837-2751-38ECD2053611}"/>
              </a:ext>
            </a:extLst>
          </p:cNvPr>
          <p:cNvSpPr txBox="1"/>
          <p:nvPr/>
        </p:nvSpPr>
        <p:spPr>
          <a:xfrm>
            <a:off x="4027200" y="2927381"/>
            <a:ext cx="259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an </a:t>
            </a:r>
            <a:r>
              <a:rPr lang="fr-FR" dirty="0" err="1">
                <a:latin typeface="+mj-lt"/>
              </a:rPr>
              <a:t>Easter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meal</a:t>
            </a:r>
            <a:endParaRPr lang="fr-FR" dirty="0">
              <a:latin typeface="+mj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15A782-99CD-6091-FFEF-603C98FFE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96" y="1784669"/>
            <a:ext cx="3719541" cy="352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28709E9-7BA8-A228-4805-C49F323D03CF}"/>
              </a:ext>
            </a:extLst>
          </p:cNvPr>
          <p:cNvSpPr txBox="1"/>
          <p:nvPr/>
        </p:nvSpPr>
        <p:spPr>
          <a:xfrm>
            <a:off x="8042484" y="1320272"/>
            <a:ext cx="359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What</a:t>
            </a:r>
            <a:r>
              <a:rPr lang="fr-FR" b="1" dirty="0"/>
              <a:t> about </a:t>
            </a:r>
            <a:r>
              <a:rPr lang="fr-FR" b="1" dirty="0" err="1"/>
              <a:t>Easter</a:t>
            </a:r>
            <a:r>
              <a:rPr lang="fr-FR" b="1" dirty="0"/>
              <a:t> </a:t>
            </a:r>
            <a:r>
              <a:rPr lang="fr-FR" b="1" dirty="0" err="1"/>
              <a:t>food</a:t>
            </a:r>
            <a:r>
              <a:rPr lang="fr-FR" b="1" dirty="0"/>
              <a:t> </a:t>
            </a:r>
            <a:r>
              <a:rPr lang="fr-FR" b="1"/>
              <a:t>traditions 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34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ricolage enfants pour Pâques 🐣 - Lucky Sophie blog famille voyage">
            <a:extLst>
              <a:ext uri="{FF2B5EF4-FFF2-40B4-BE49-F238E27FC236}">
                <a16:creationId xmlns:a16="http://schemas.microsoft.com/office/drawing/2014/main" id="{30DBF8A3-F847-44ED-B7E4-E23E3572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6" y="745923"/>
            <a:ext cx="5136775" cy="391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7E9AE2E-75C5-4F77-884E-5F678A8A7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66" y="110169"/>
            <a:ext cx="5687906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asse aux œufs et jardinage pour Jacques et Gabriella Grimaldi en ce  weekend de Pâques à Roc Agel">
            <a:extLst>
              <a:ext uri="{FF2B5EF4-FFF2-40B4-BE49-F238E27FC236}">
                <a16:creationId xmlns:a16="http://schemas.microsoft.com/office/drawing/2014/main" id="{4A3017D6-183C-4D8F-A71E-2922F085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93" y="3732222"/>
            <a:ext cx="5002652" cy="28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8603A21E-896C-43F6-8784-21F164563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323" y="6549148"/>
            <a:ext cx="2751138" cy="30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urlz MT" panose="04040404050702020202" pitchFamily="82" charset="0"/>
              </a:rPr>
              <a:t>www.ardoise-craie.fr</a:t>
            </a:r>
            <a:endParaRPr kumimoji="0" lang="fr-FR" altLang="fr-FR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5E8F34-8D91-E203-9AAE-0F1C61FF0618}"/>
              </a:ext>
            </a:extLst>
          </p:cNvPr>
          <p:cNvSpPr txBox="1"/>
          <p:nvPr/>
        </p:nvSpPr>
        <p:spPr>
          <a:xfrm>
            <a:off x="8196146" y="330726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j-lt"/>
              </a:rPr>
              <a:t>painting </a:t>
            </a:r>
            <a:r>
              <a:rPr lang="fr-FR" dirty="0" err="1">
                <a:latin typeface="+mj-lt"/>
              </a:rPr>
              <a:t>eggs</a:t>
            </a:r>
            <a:endParaRPr lang="fr-FR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14D28E-4576-75D3-DAEC-609A9DF626A9}"/>
              </a:ext>
            </a:extLst>
          </p:cNvPr>
          <p:cNvSpPr txBox="1"/>
          <p:nvPr/>
        </p:nvSpPr>
        <p:spPr>
          <a:xfrm>
            <a:off x="1579756" y="4662419"/>
            <a:ext cx="259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+mj-lt"/>
              </a:rPr>
              <a:t>creating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Easter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characters</a:t>
            </a:r>
            <a:endParaRPr lang="fr-FR" dirty="0"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ABE2C1-E4C1-6D7F-0B74-0F91F64CF89C}"/>
              </a:ext>
            </a:extLst>
          </p:cNvPr>
          <p:cNvSpPr txBox="1"/>
          <p:nvPr/>
        </p:nvSpPr>
        <p:spPr>
          <a:xfrm>
            <a:off x="4812197" y="5742745"/>
            <a:ext cx="11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+mj-lt"/>
              </a:rPr>
              <a:t>gardening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43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 Fun Easter Facts From Our Mascot, the Baby Chick — Hearing Health  Foundation">
            <a:extLst>
              <a:ext uri="{FF2B5EF4-FFF2-40B4-BE49-F238E27FC236}">
                <a16:creationId xmlns:a16="http://schemas.microsoft.com/office/drawing/2014/main" id="{52848A03-DB0A-4684-9D3F-42BC8BE3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6" y="5040218"/>
            <a:ext cx="2227273" cy="13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EATHER HUYBREGTS: A letter from a mom to the Easter Bunny - it's OK to go  minimalist this year | Regional-Lifestyles | Lifestyles | The Chronicle  Herald">
            <a:extLst>
              <a:ext uri="{FF2B5EF4-FFF2-40B4-BE49-F238E27FC236}">
                <a16:creationId xmlns:a16="http://schemas.microsoft.com/office/drawing/2014/main" id="{9786F66E-CDD0-4B4B-8B1E-D5C54AC7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33" y="99152"/>
            <a:ext cx="2396942" cy="16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Springtime Clipart Spring Season Gardening Floral : image vectorielle de  stock (libre de droits) 1405920296">
            <a:extLst>
              <a:ext uri="{FF2B5EF4-FFF2-40B4-BE49-F238E27FC236}">
                <a16:creationId xmlns:a16="http://schemas.microsoft.com/office/drawing/2014/main" id="{E02C8B8C-9730-45FA-A68F-AAD401D9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7" y="2185360"/>
            <a:ext cx="2031349" cy="14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A0DE09E-1B3B-4C27-BE82-CC89F4CA0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169" y="0"/>
            <a:ext cx="1774244" cy="18407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6CFDF16-0788-47F3-AB5E-B5BB821EB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089" y="5066068"/>
            <a:ext cx="2864942" cy="1382617"/>
          </a:xfrm>
          <a:prstGeom prst="rect">
            <a:avLst/>
          </a:prstGeom>
        </p:spPr>
      </p:pic>
      <p:pic>
        <p:nvPicPr>
          <p:cNvPr id="13" name="Picture 12" descr="children collecting easter eggs">
            <a:extLst>
              <a:ext uri="{FF2B5EF4-FFF2-40B4-BE49-F238E27FC236}">
                <a16:creationId xmlns:a16="http://schemas.microsoft.com/office/drawing/2014/main" id="{3A11BBA8-8A26-4165-B8D7-0670374F8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51" y="1740527"/>
            <a:ext cx="3503365" cy="19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ulip, 'Easter Mix' - De Groot, Inc. - Perennials, Daylilies, Fruits,  Vegetables, Shrubs, Bulbs">
            <a:extLst>
              <a:ext uri="{FF2B5EF4-FFF2-40B4-BE49-F238E27FC236}">
                <a16:creationId xmlns:a16="http://schemas.microsoft.com/office/drawing/2014/main" id="{6731B4B1-2698-43CA-878C-F09C875E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34" y="99151"/>
            <a:ext cx="1658428" cy="17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dée de recettes &amp; repas de Pâques : entrée, plat.. | Cuisine Maison">
            <a:extLst>
              <a:ext uri="{FF2B5EF4-FFF2-40B4-BE49-F238E27FC236}">
                <a16:creationId xmlns:a16="http://schemas.microsoft.com/office/drawing/2014/main" id="{F8CAB635-60AC-47CD-B171-60BFFE49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82" y="3516408"/>
            <a:ext cx="2906155" cy="14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Easter Chocolate Cake | Rezept | Ostern kuchen, Osterkuchen, Ostern rezepte  backen">
            <a:extLst>
              <a:ext uri="{FF2B5EF4-FFF2-40B4-BE49-F238E27FC236}">
                <a16:creationId xmlns:a16="http://schemas.microsoft.com/office/drawing/2014/main" id="{CF1B7D2D-F36B-45E5-92A9-24CF5D02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021" y="140332"/>
            <a:ext cx="1589745" cy="240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Le chocolat, bon pour les vaisseaux - Marie France, magazine féminin">
            <a:extLst>
              <a:ext uri="{FF2B5EF4-FFF2-40B4-BE49-F238E27FC236}">
                <a16:creationId xmlns:a16="http://schemas.microsoft.com/office/drawing/2014/main" id="{91F436BD-5FC8-4C18-B798-2B6782ACC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33" y="3421224"/>
            <a:ext cx="2132511" cy="1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 mésange bleue - Détente Jardin">
            <a:extLst>
              <a:ext uri="{FF2B5EF4-FFF2-40B4-BE49-F238E27FC236}">
                <a16:creationId xmlns:a16="http://schemas.microsoft.com/office/drawing/2014/main" id="{61179AAC-E3E4-48DA-AB29-57C5B3EC1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17" y="1896435"/>
            <a:ext cx="2022304" cy="14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ASTER LAMB vs THE EASTER BUNNY | Jane Catherine Rozek">
            <a:extLst>
              <a:ext uri="{FF2B5EF4-FFF2-40B4-BE49-F238E27FC236}">
                <a16:creationId xmlns:a16="http://schemas.microsoft.com/office/drawing/2014/main" id="{C2E67FF7-64EF-41D4-94E7-87C6F1E5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0" y="121185"/>
            <a:ext cx="1299991" cy="196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bien de temps vit une abeille ? Julia, 10 ans - Images Doc">
            <a:extLst>
              <a:ext uri="{FF2B5EF4-FFF2-40B4-BE49-F238E27FC236}">
                <a16:creationId xmlns:a16="http://schemas.microsoft.com/office/drawing/2014/main" id="{708341E4-42E9-481B-A480-45CD6B40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83" y="77119"/>
            <a:ext cx="1736315" cy="12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ccinelle : de la larve à l'adulte, un prédateur féroce pour les pucerons !">
            <a:extLst>
              <a:ext uri="{FF2B5EF4-FFF2-40B4-BE49-F238E27FC236}">
                <a16:creationId xmlns:a16="http://schemas.microsoft.com/office/drawing/2014/main" id="{E42A4A4E-6954-4213-9CED-3F6BFBF0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12" y="2390178"/>
            <a:ext cx="2160989" cy="15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9B899DF-5164-4B4D-8750-181A64BAF70D}"/>
              </a:ext>
            </a:extLst>
          </p:cNvPr>
          <p:cNvSpPr txBox="1"/>
          <p:nvPr/>
        </p:nvSpPr>
        <p:spPr>
          <a:xfrm>
            <a:off x="1663548" y="1432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032C8ED-72E3-45D2-B1B9-89CB5E694211}"/>
              </a:ext>
            </a:extLst>
          </p:cNvPr>
          <p:cNvSpPr txBox="1"/>
          <p:nvPr/>
        </p:nvSpPr>
        <p:spPr>
          <a:xfrm>
            <a:off x="2620179" y="4608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D166FE7-330C-4F38-A8C1-9CEFCA28080A}"/>
              </a:ext>
            </a:extLst>
          </p:cNvPr>
          <p:cNvSpPr txBox="1"/>
          <p:nvPr/>
        </p:nvSpPr>
        <p:spPr>
          <a:xfrm>
            <a:off x="3578647" y="1083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3FD6964-810A-40C1-B7EC-8C173C4E176C}"/>
              </a:ext>
            </a:extLst>
          </p:cNvPr>
          <p:cNvSpPr txBox="1"/>
          <p:nvPr/>
        </p:nvSpPr>
        <p:spPr>
          <a:xfrm>
            <a:off x="5649818" y="1854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6A969C4-5E0D-4F2E-B299-510C32653874}"/>
              </a:ext>
            </a:extLst>
          </p:cNvPr>
          <p:cNvSpPr txBox="1"/>
          <p:nvPr/>
        </p:nvSpPr>
        <p:spPr>
          <a:xfrm>
            <a:off x="8382001" y="16066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B4A36F3-333D-469E-BBEF-6D1BD01967A5}"/>
              </a:ext>
            </a:extLst>
          </p:cNvPr>
          <p:cNvSpPr txBox="1"/>
          <p:nvPr/>
        </p:nvSpPr>
        <p:spPr>
          <a:xfrm>
            <a:off x="11362578" y="16546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FD14924-6289-4ECD-975D-EB745E6D6910}"/>
              </a:ext>
            </a:extLst>
          </p:cNvPr>
          <p:cNvSpPr txBox="1"/>
          <p:nvPr/>
        </p:nvSpPr>
        <p:spPr>
          <a:xfrm>
            <a:off x="2201539" y="23006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E00DD5E-3B1B-4C98-95E4-77D6B96A4E5A}"/>
              </a:ext>
            </a:extLst>
          </p:cNvPr>
          <p:cNvSpPr txBox="1"/>
          <p:nvPr/>
        </p:nvSpPr>
        <p:spPr>
          <a:xfrm>
            <a:off x="2609162" y="23117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9A55498-2FA6-4386-B2F6-3C03B01491F7}"/>
              </a:ext>
            </a:extLst>
          </p:cNvPr>
          <p:cNvSpPr txBox="1"/>
          <p:nvPr/>
        </p:nvSpPr>
        <p:spPr>
          <a:xfrm>
            <a:off x="7676921" y="2443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21D283D-3380-4979-A904-904445934AB8}"/>
              </a:ext>
            </a:extLst>
          </p:cNvPr>
          <p:cNvSpPr txBox="1"/>
          <p:nvPr/>
        </p:nvSpPr>
        <p:spPr>
          <a:xfrm>
            <a:off x="11283766" y="28999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B420028-A76F-4D97-A28D-2F661C2FD717}"/>
              </a:ext>
            </a:extLst>
          </p:cNvPr>
          <p:cNvSpPr txBox="1"/>
          <p:nvPr/>
        </p:nvSpPr>
        <p:spPr>
          <a:xfrm>
            <a:off x="2003125" y="41074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9FEFA96-7669-4AE2-ADB4-83CD7784D0D5}"/>
              </a:ext>
            </a:extLst>
          </p:cNvPr>
          <p:cNvSpPr txBox="1"/>
          <p:nvPr/>
        </p:nvSpPr>
        <p:spPr>
          <a:xfrm>
            <a:off x="6619303" y="4559147"/>
            <a:ext cx="48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1DB9970-FD09-4D4B-A8CB-D90DCF95A361}"/>
              </a:ext>
            </a:extLst>
          </p:cNvPr>
          <p:cNvSpPr txBox="1"/>
          <p:nvPr/>
        </p:nvSpPr>
        <p:spPr>
          <a:xfrm flipH="1">
            <a:off x="1342220" y="581323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</a:t>
            </a: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4ACECD54-BF86-4C48-81AE-10295F417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76" y="5144458"/>
            <a:ext cx="2717493" cy="15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3203825E-3827-4E93-8242-5843282AE57E}"/>
              </a:ext>
            </a:extLst>
          </p:cNvPr>
          <p:cNvSpPr txBox="1"/>
          <p:nvPr/>
        </p:nvSpPr>
        <p:spPr>
          <a:xfrm>
            <a:off x="11752400" y="49358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13</a:t>
            </a:r>
          </a:p>
        </p:txBody>
      </p:sp>
      <p:pic>
        <p:nvPicPr>
          <p:cNvPr id="38" name="Picture 6" descr="Chasse aux œufs et jardinage pour Jacques et Gabriella Grimaldi en ce  weekend de Pâques à Roc Agel">
            <a:extLst>
              <a:ext uri="{FF2B5EF4-FFF2-40B4-BE49-F238E27FC236}">
                <a16:creationId xmlns:a16="http://schemas.microsoft.com/office/drawing/2014/main" id="{31D9B36B-DD00-448F-BFC4-7E6B6073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21" y="4292123"/>
            <a:ext cx="2846728" cy="160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F2E7AFE7-169A-4B69-8DCD-B43A9C8EE318}"/>
              </a:ext>
            </a:extLst>
          </p:cNvPr>
          <p:cNvSpPr txBox="1"/>
          <p:nvPr/>
        </p:nvSpPr>
        <p:spPr>
          <a:xfrm>
            <a:off x="2937832" y="59344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08AB2A5-C695-434D-90B1-D2203F7EDFF2}"/>
              </a:ext>
            </a:extLst>
          </p:cNvPr>
          <p:cNvSpPr txBox="1"/>
          <p:nvPr/>
        </p:nvSpPr>
        <p:spPr>
          <a:xfrm>
            <a:off x="8367172" y="61318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16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E4569C82-47D3-4956-839C-573FFA63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359" y="6538913"/>
            <a:ext cx="275113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urlz MT" panose="04040404050702020202" pitchFamily="82" charset="0"/>
              </a:rPr>
              <a:t>www.ardoise-craie.fr</a:t>
            </a:r>
            <a:endParaRPr kumimoji="0" lang="fr-FR" alt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526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75</Words>
  <Application>Microsoft Office PowerPoint</Application>
  <PresentationFormat>Grand écran</PresentationFormat>
  <Paragraphs>38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Curlz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Can dice</dc:creator>
  <cp:lastModifiedBy>Office User</cp:lastModifiedBy>
  <cp:revision>12</cp:revision>
  <dcterms:created xsi:type="dcterms:W3CDTF">2021-03-27T12:02:57Z</dcterms:created>
  <dcterms:modified xsi:type="dcterms:W3CDTF">2024-04-03T12:23:55Z</dcterms:modified>
</cp:coreProperties>
</file>