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65" r:id="rId3"/>
    <p:sldId id="259" r:id="rId4"/>
    <p:sldId id="260" r:id="rId5"/>
    <p:sldId id="263" r:id="rId6"/>
    <p:sldId id="267" r:id="rId7"/>
    <p:sldId id="268" r:id="rId8"/>
    <p:sldId id="257" r:id="rId9"/>
    <p:sldId id="269" r:id="rId10"/>
    <p:sldId id="261" r:id="rId11"/>
    <p:sldId id="262" r:id="rId12"/>
    <p:sldId id="276" r:id="rId13"/>
    <p:sldId id="264" r:id="rId14"/>
    <p:sldId id="270" r:id="rId15"/>
    <p:sldId id="272" r:id="rId16"/>
    <p:sldId id="273" r:id="rId17"/>
    <p:sldId id="271" r:id="rId18"/>
    <p:sldId id="274" r:id="rId19"/>
    <p:sldId id="275" r:id="rId20"/>
    <p:sldId id="284" r:id="rId21"/>
    <p:sldId id="285" r:id="rId22"/>
    <p:sldId id="279" r:id="rId23"/>
    <p:sldId id="278" r:id="rId24"/>
    <p:sldId id="281" r:id="rId25"/>
    <p:sldId id="280" r:id="rId26"/>
    <p:sldId id="277" r:id="rId27"/>
    <p:sldId id="283" r:id="rId28"/>
    <p:sldId id="286" r:id="rId29"/>
    <p:sldId id="287" r:id="rId30"/>
    <p:sldId id="282" r:id="rId31"/>
    <p:sldId id="288" r:id="rId32"/>
    <p:sldId id="289" r:id="rId33"/>
  </p:sldIdLst>
  <p:sldSz cx="12192000" cy="6858000"/>
  <p:notesSz cx="10234613" cy="71040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66"/>
    <a:srgbClr val="4ED24E"/>
    <a:srgbClr val="FEEDCA"/>
    <a:srgbClr val="00CCFF"/>
    <a:srgbClr val="FF99CC"/>
    <a:srgbClr val="9999FF"/>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12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5.39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22 35,'-6'-6,"-2"-7,1-3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87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24.2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1124 422,'105'0,"258"4,-246 3,126 23,-137-14,149 2,108-20,-139-1,-9 4,-186 3,-26 0,-23 1,-102 6,-145-5,129-6,-2225-51,2311 48,-43-3,86 5,1-1,-1 0,0 0,1-1,-1 0,1 0,-13-8,21 11,-1 0,1 0,-1 0,1-1,-1 1,1 0,0 0,-1 0,1-1,0 1,-1 0,1 0,0-1,-1 1,1 0,0-1,-1 1,1 0,0-1,0 1,-1 0,1-1,0 1,0-1,0 1,0 0,0-1,-1 1,1-1,0 1,0-1,0 1,0 0,0-1,0 1,1-1,-1 1,0-1,0 1,0 0,0-1,0 1,1-1,-1 1,0 0,0-1,0 1,1 0,-1-1,0 1,1 0,-1-1,0 1,1 0,-1 0,0-1,1 1,-1 0,1 0,-1 0,0 0,1-1,-1 1,1 0,-1 0,1 0,44-10,369-10,-258 19,2769-32,-2874 33,-46 0,-8 0,-30 0,-1605-71,1465 59,-523-34,632 40,47 1,19 0,30-3,180-5,-184 12,2045-8,-1416 12,-616-3,-89 0,-1861-109,1680 84,17 1,-242 4,911 23,-414-3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47.89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2860 1568,'792'0,"-500"-16,-159 5,59-4,357-12,-46-7,-200 8,716-79,-850 70,-166 35,0-1,0 0,0 0,0 0,0-1,0 1,-1-1,1 1,0-1,3-4,-5 6,-1-1,0 1,0-1,1 1,-1 0,0-1,0 1,0-1,0 1,0-1,1 0,-1 1,0-1,0 1,0-1,-1 1,1-1,0 1,0-1,0 1,0-1,0 1,-1-1,1 1,0-1,0 1,-1 0,1-1,0 1,-1-1,1 1,0 0,-1-1,1 1,-1 0,0-1,-8-5,-1 1,0 0,-1 0,1 1,-12-3,-767-243,618 198,-377-106,-8 50,426 89,-135-40,154 35,-131-12,444 37,-77-3,-63 0,0-3,-1-2,0-3,-1-3,0-3,-1-2,0-2,55-29,-26-1,-69 37,1 1,0 1,1 1,0 0,0 2,1 0,26-4,11 0,0-2,-1-3,-1-3,-1-1,64-36,-102 49,1 1,0 0,0 2,0 0,1 1,35-3,123 8,-123 2,88-7,44-25,-97 14,142-7,-167 21,176 5,-238-4,0 0,0 1,0-1,0 1,-1 0,1 0,0 0,0 0,-1 0,1 1,-1-1,1 1,-1-1,1 1,-1 0,0 0,0 0,0 0,2 4,-1-1,-1-1,0 1,0-1,0 1,-1 0,0 0,0-1,0 1,0 0,-1 8,0 5,-1 0,-2-1,1 1,-2-1,-8 24,-24 47,22-59,-18 61,29-82,1 1,1 0,-1 0,2 0,-1 0,1 0,0 0,1-1,0 1,1 0,4 14,-5-20,1 0,-1 0,1 0,0 0,-1 0,2-1,-1 1,0-1,0 0,1 1,-1-1,1 0,0 0,0-1,-1 1,1 0,0-1,4 1,67 17,-62-17,0 0,-1 1,1 0,11 5,-20-6,1 0,-1 0,0 0,1 0,-1 1,0-1,0 1,0 0,-1 0,1 0,-1 0,0 0,0 1,0-1,0 1,0-1,-1 1,1 0,-1 0,0-1,0 1,-1 0,1 0,-1 0,0 0,0 0,0 0,0 0,-1 0,0 0,-1 5,-1 1,-1 0,1 0,-2-1,1 1,-1-1,-1-1,1 1,-1-1,-1 0,-14 14,-20 12,27-23,1 0,0 1,-14 16,24-23,-1 0,0 1,1-1,0 1,0 0,1 0,-1 0,1 0,1 0,-1 1,1-1,-1 10,3 6,0-1,1 1,1-1,7 27,7 48,-15-62,21 168,57 178,-74-358,1-1,1-1,0 1,2-1,0-1,1 0,14 18,-13-20,0 1,-1 0,-1 1,-1 0,-1 0,0 1,7 34,-6 5,3 1,3-1,2-1,38 88,-35-109,32 44,-28-46,25 50,-20-12,-23-55,1 0,1 0,0-1,1 0,11 16,-16-28,0-1,1 0,-1 0,1 0,0 0,0-1,0 1,0-1,0-1,1 1,0-1,-1 0,1 0,0-1,0 1,0-1,0 0,0-1,0 0,0 0,10-1,-5-1,-1 1,1-2,-1 0,1 0,-1-1,0 0,0 0,0-1,-1-1,0 0,12-9,30-29,-1-2,68-83,-109 120,0 0,0 0,1 1,18-12,-18 14,-1-1,0 0,0 0,14-16,-23 23,0 0,1-1,-1 1,0 0,0 0,0-1,0 1,0 0,0-1,0 1,0 0,0-1,0 1,0 0,0-1,0 1,0 0,0-1,0 1,0 0,0-1,0 1,0 0,0-1,-1 1,1 0,0 0,0-1,0 1,-1 0,1 0,0-1,0 1,0 0,-1 0,1-1,0 1,-1 0,1 0,0 0,0 0,-1 0,1 0,0-1,-1 1,1 0,0 0,-1 0,1 0,0 0,-1 0,1 0,-1 0,-21-2,20 2,-26-1,0 2,0 1,0 1,-52 13,62-11,0 1,1 0,-1 1,2 1,-1 0,1 1,0 1,-22 19,28-19,1 1,0 0,1 0,0 1,1 0,0 1,1-1,-8 23,-28 112,42-146,-27 100,12-45,-18 110,-48 437,72-523,0 108,9-117,-4 0,-17 96,2-79,-2 5,3 0,5 1,-2 101,13-156,-1 0,-10 41,0 1,-45 274,57-349,-1-1,1 1,-1 0,0-1,0 0,-1 1,0-1,0 0,0 0,-4 5,6-10,1 0,0 1,-1-1,1 1,0-1,-1 0,1 1,-1-1,1 0,-1 0,1 1,-1-1,1 0,-1 0,1 0,-1 0,1 0,-1 1,1-1,-1 0,1 0,-1 0,1 0,-1 0,1-1,-1 1,1 0,-1 0,1 0,-1 0,1-1,-1 1,1 0,-1 0,1-1,-1 1,1-1,-13-22,1-34,6 6,3-1,1 1,3-1,3 0,1 1,3-1,22-77,-18 87,17-59,19-116,-39 155,3-1,3 2,3 0,27-64,106-275,-145 380,40-141,-42 139,0 1,-1-1,-1-1,-1 1,-2-28,0 45,1 0,-1 0,-1 0,1 0,-1 0,0 0,0 0,0 1,0-1,-6-6,8 11,-1-1,1 0,-1 0,0 1,1-1,-1 1,0-1,0 1,1-1,-1 1,0-1,0 1,0 0,0-1,0 1,0 0,1 0,-1 0,0-1,0 1,0 0,-2 1,2-1,-1 1,0 0,1 0,-1-1,1 1,-1 1,1-1,0 0,-1 0,1 0,0 1,0-1,0 1,0-1,0 1,-1 2,-8 13,2 1,0 1,1-1,0 1,2 1,-4 21,-8 126,14-121,-1 0,-2-1,-15 55,9-51,2 0,-6 89,-7 37,18-153,-1 1,0-2,-2 1,-1-1,-20 37,10-22,1 1,-23 72,-2 4,28-76,-3-2,0 0,-2-1,-2 0,-34 40,-44 22,63-64,-33 39,60-59,1 0,0 1,0 0,1 0,1 0,0 1,-7 23,-9 41,4-12,-33 78,44-125,2 1,-6 27,10-32,-2-1,1 0,-2-1,0 1,0-1,-15 25,17-35,-1 1,1-1,-1 0,1 0,-1 0,0-1,0 1,0-1,-1 0,1 0,0-1,-1 1,1-1,-1 0,0 0,-8 0,-10 1,0-2,-28-2,21 0,-9 4,0 1,-67 13,44-5,35-5,-46 16,49-14,-1 0,-30 4,-123 12,-281 1,448-25,-1 1,1 1,0 0,-1 0,1 1,0 0,-16 8,-73 42,31-16,-67 40,-217 161,120-75,215-152,0-1,-1-1,-1 0,1-1,-1-2,-1 0,1-1,-40 5,-7-6,-97-4,87-3,-1024-3,1048 4,0-2,1-2,-63-15,-147-58,222 69,0 1,0 2,-1 2,0 1,-59 3,41 1,-91-13,107 6,-218-46,230 44,1-1,0-2,0-1,1-1,1-1,-33-24,-3-16,54 45,0 0,-1 0,0 1,0 1,-1 0,0 0,-1 1,0 1,-24-9,-2 8,1 2,-1 1,0 2,-1 2,-44 5,-21-1,36-7,47 1,-1 1,0 1,0 1,0 1,-36 8,51-6,-1 0,1 1,0 0,0 0,1 1,-1-1,1 2,1-1,-9 10,7-6,-1-2,0 1,-1-1,1-1,-15 9,-5-4,0-1,0-2,-43 8,89-17,-1 0,0 2,1 0,-1 0,28 9,-39-9,0-1,0 1,-1 0,1 0,0 1,-1-1,0 1,1 0,-1 0,0 1,-1-1,1 1,-1 0,1 0,-1 0,0 0,-1 1,1-1,-1 1,0-1,0 1,2 7,0 23,-1 1,-2 0,-1-1,-10 67,9-92,-1 0,-1 0,0 0,0 0,0 0,-2-1,1 1,-1-1,-10 14,11-17,0-1,0 0,-1-1,1 1,-1-1,0 0,0 0,-1 0,1 0,-1-1,0 0,0-1,0 1,0-1,0 0,-8 1,-3-1,13-2,-1 0,1 1,-1-1,1 1,0 0,-1 0,1 1,0-1,-1 1,-6 4,11-6,-1 0,1 1,0-1,0 0,0 0,0 0,0 0,0 0,0 0,0 0,-1 1,1-1,0 0,0 0,0 0,0 0,0 0,0 1,0-1,0 0,0 0,0 0,0 0,0 0,0 1,0-1,0 0,0 0,0 0,0 0,0 0,0 1,0-1,0 0,1 0,-1 0,0 0,0 0,0 0,0 1,0-1,0 0,0 0,0 0,1 0,-1 0,0 0,0 0,0 0,0 0,1 0,11 5,15-1,399 1,-226-8,1073 3,-1189 4,127 23,-11-1,151-8,-20-1,490-3,-517-16,-266 3,1 3,-1 0,0 3,0 1,-1 2,0 2,-1 1,43 21,-6 5,-1 3,114 88,-170-119,0-1,0 0,1-1,0 0,0-2,1 0,0-1,1-1,-1-1,1 0,0-1,0-1,23-1,-11 2,1 1,-1 1,0 2,0 1,-1 1,0 2,0 1,-2 2,1 0,-2 2,0 1,39 33,111 81,124 57,-289-182,0 0,0 0,22 6,-31-11,0 0,1 0,-1-1,1 1,-1-1,0 0,1 0,6-1,-9 1,0-1,0 1,0 0,0-1,0 1,0-1,0 1,0-1,0 1,0-1,-1 0,1 0,0 1,0-1,-1 0,1 0,0 0,-1 0,1 0,-1 0,1 0,-1 0,1 0,-1 0,0 0,1-2,-1-13,0 0,-2-1,1 1,-2 0,0 0,-1 0,-12-29,13 36,-9-28,-72-199,72 207,-2 0,-1 2,-1-1,-1 2,-39-45,43 59,1 1,-1 0,-1 1,0 1,0 0,-18-8,-96-35,86 37,-8-1,-59-11,78 20,-20-1,0 3,0 1,-96 7,36 0,72-1,-1 1,1 2,0 2,1 2,-1 1,-70 29,76-26,16-8,2 1,-1 1,1 0,0 2,-27 18,-42 51,66-58,-1-2,-1 0,0-1,-2 0,0-2,-34 18,52-31,1 0,-1-1,0 1,0-1,0 0,0 0,0 0,0-1,-1 1,1-1,0 0,0 0,0 0,0-1,-1 1,-6-3,3-4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57.86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3038,'663'0,"-650"0,0 1,-1 0,1 1,-1 0,1 1,-1 0,0 1,0 0,0 1,-1 1,0 0,0 0,0 1,-1 0,0 1,0 0,11 13,-21-20,1-1,0 1,0 0,-1-1,1 1,0-1,0 1,0-1,0 1,0-1,0 0,0 1,0-1,-1 0,1 0,0 0,0 1,0-1,0 0,0 0,0-1,0 1,0 0,0 0,0 0,0-1,0 1,1-1,2-1,-1 0,0 0,0 0,0 0,0-1,0 1,4-7,2-2,-1 0,0-1,9-17,-13 16,1 0,-1 0,-1 0,-1 0,2-16,-3 18,0 0,1 0,0 1,1-1,0 1,1-1,0 1,7-12,-6 14,0 0,1 0,0 0,1 1,0 0,0 0,11-8,-12 12,1-1,-1 1,1 1,0-1,0 1,0 0,0 0,0 1,0 0,13 0,262 2,-109 2,-153-1,0 0,-1 2,0 1,0 0,0 1,0 1,-1 1,0 1,30 19,45 19,-34-20,-40-17,0 0,0-2,1-1,1 0,-1-2,1 0,26 3,-27-8,-1 0,1-1,-1-1,0-1,1-1,-1 0,-1-2,1 0,-1-1,0-1,-1 0,20-13,58-32,95-49,-101 53,-51 27,51-21,-17 13,3-1,102-28,-139 50,-22 7,0-2,-1 0,1-1,15-7,-27 10,-1 0,1 0,0 0,-1-1,0 0,1 1,-1-1,0 0,0-1,-1 1,1 0,-1-1,1 1,-1-1,0 0,-1 0,1 0,-1 0,1 0,0-4,0-17,-1-1,-1 1,-1 0,-2 0,0 0,-11-38,-1-19,1-19,5 0,3-106,6 193,1 0,1 0,0 0,1 0,0 1,1-1,1 1,0 0,0 0,2 1,-1 0,2 0,-1 0,2 1,-1 0,2 0,13-12,13-10,-3-1,0-2,-2-2,-2 0,30-54,-8 15,96-160,-139 221,0 0,10-27,-12 27,0 1,1 0,16-25,122-161,-132 182,1 0,1 2,0-1,1 2,1 0,33-23,-40 32,-1 0,1-1,-1 0,10-13,-14 15,-1 1,1 0,0 0,0 0,1 1,-1 0,1 0,0 0,0 1,0-1,0 1,1 1,0-1,-1 1,12-2,39 1,-47 3,1 0,-1 0,1-1,-1-1,1 0,-1 0,1-1,-1 0,19-10,36-20,-49 26,1-1,-2-1,1 0,-1-1,18-16,23-13,-48 35,0-1,0 0,-1 0,1-1,-1 0,0 0,-1 0,10-13,-15 19,-1-1,0 1,1 0,-1-1,1 1,-1-1,0 1,0-1,1 1,-1-1,0 1,0 0,1-1,-1 0,0 1,0-1,0 1,0-1,0 1,0-1,0 1,0-1,0 1,0-1,0 1,0-1,0 0,0 1,0-1,-1 1,1-1,0 1,0-1,-1 1,1 0,0-1,-1 1,1-1,0 1,-1 0,1-1,-1 1,1 0,-1-1,1 1,-1 0,1-1,-1 1,1 0,-1 0,1 0,-1 0,1 0,-1-1,1 1,-1 0,1 0,-1 0,1 0,-1 1,1-1,-1 0,0 0,-39 8,-150 81,-1 1,85-48,-509 207,255-58,67-31,92-73,170-78,1 0,-1-2,0-2,-62 4,23-7,-126 8,170-7,0 2,1 1,-1 1,2 1,-39 18,28-9,-26 14,-130 45,144-64,-67 6,-14 3,65-9,0-3,-70 0,60-4,46-3,0 2,1 1,-1 1,1 1,1 1,-43 20,20-2,0 2,-56 43,34-26,-123 61,108-63,-26 5,77-35,-59 30,20-10,56-26,1 0,-1 1,-25 16,10-2,13-9,0 0,-27 26,30-22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07.67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1 284,'89'107,"-70"-87,2 0,0-1,1-2,1 0,1-1,0-1,1-2,0 0,1-2,1 0,-1-2,2-1,-1-1,30 3,-9-4,-1 2,0 2,0 3,80 32,-112-36,0 0,-1 1,-1 1,0 0,0 1,-1 0,0 1,13 19,31 31,-32-40,-13-10,1-1,1 0,-1-2,2 1,0-1,0-1,1-1,20 10,-4-9,0 0,1-2,49 4,-21-3,45 4,0-3,199-11,-291 0,0 0,-1 0,1-1,-1-1,0 0,0-1,0 0,-1 0,0-1,14-10,9-10,54-53,-63 54,2 1,0 1,32-20,-21 21,1 2,1 1,1 3,77-22,-42 16,-1-4,82-39,-144 59,-1-1,1-1,-1 0,0-1,-1 0,0-1,-1 0,11-13,5-12,31-51,9-14,-47 75,-2-1,0-1,-2 0,20-51,-8 25,-27 65,-7 14,-9 11,2 1,1 1,3 0,1 1,1 0,3 0,-1 46,6-28,-2-4,3-1,2 0,13 70,-7-71,-3-1,-2 1,-3 62,3 29,-3-132,0-1,1 1,1 0,0 0,0-1,1 1,0-1,1 0,0 0,1-1,11 15,-12-17,1-1,0 0,0 0,0 0,0-1,1 1,0-2,0 1,1-1,-1 0,1-1,0 1,0-2,0 1,9 1,17 2,-55-5,-34 0,-1029 26,750-29,281 1,0 3,-66 11,-142 17,121-16,-19-2,-65 10,87-6,88-12,1 2,-72 19,80-16,-1-1,0-2,-53 1,32-2,59-5,0 1,-1-1,1 1,0 0,0 0,0 0,0 1,0-1,0 1,0 0,0 0,1 0,-1 0,1 0,-1 0,1 1,0-1,0 1,0 0,0-1,0 1,1 0,-1 0,1 0,0 0,0 0,0 1,0-1,0 4,-2 12,0 0,2 0,1 38,1-32,-1 36,8 229,-7-279,1 0,0 0,1-1,0 1,1-1,0 0,1 0,0 0,0 0,1-1,1 0,-1 0,1-1,1 0,-1 0,1 0,18 12,9 3,1-1,1-2,52 20,-84-37,36 15,-1 2,69 46,-90-51,0 0,-1 1,-1 0,0 2,-2 0,27 40,84 160,-120-210,1 0,-1 0,1-1,1 0,-1 0,1-1,0 0,1-1,-1 0,1 0,0 0,0-1,1-1,-1 0,1 0,0 0,-1-1,13 0,0 1,0-2,0 0,0-2,0 0,0-1,0-2,27-7,-37 7,1-1,-1-1,0 0,0-1,-1 0,1-1,18-17,-9 6,-1-2,29-38,-41 47,-1 0,-1-1,0 0,0 0,-1-1,4-21,-6 23,1-1,0 1,0 0,1 0,1 0,14-21,-20 33,0 0,1-1,-1 1,0 0,1-1,-1 1,0-1,1 1,-1 0,0-1,0 1,1-1,-1 1,0-1,0 1,0-1,0 1,0-1,1 1,-1-1,0 1,0-1,0 1,0-1,-1 1,1-1,0 1,0-1,0 1,0-1,0 1,-1-1,1 1,0 0,0-1,-1 1,1-1,0 1,-1 0,1-1,0 1,-1 0,1-1,-1 1,1 0,-1-1,-35-5,-43 12,75-4,0-1,0 1,0 0,0 0,0 0,1 0,-1 0,1 1,0 0,-1 0,1 0,0 0,1 0,-1 1,1-1,-1 1,1-1,0 1,0 0,-1 4,-4 11,1-1,1 1,-3 20,8-38,-11 82,4 0,6 160,-1 33,0-262,0 0,-2 0,0-1,0 1,-1-1,-1 0,0 0,-1-1,0 0,-11 14,-29 54,46-78,0 0,0 1,0-1,1 0,-1 0,0 1,1-1,-1 0,1 1,0-1,0 1,0-1,0 0,1 1,-1-1,0 1,1-1,0 0,-1 0,1 1,0-1,3 4,-2-3,1 0,0 0,0 0,1 0,-1-1,0 1,1-1,0 0,-1 0,1 0,0-1,4 2,10 2,1-1,-1 0,1-2,31 1,363-5,-161-1,-292 9,10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12.25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2,'88'-1,"102"3,-104 15,-64-11,-1-2,28 3,163-7,26 2,-210 3,-5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13.75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71,'27'-1,"0"-2,51-12,-2 0,-9 4,6 0,92-4,56 16,-192-1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8:41.904"/>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2443 3306,'-2'4,"0"-1,-1 1,0-1,0 1,0-1,0 0,0 0,-1-1,1 1,-1-1,-7 4,0 2,-4 4,-1-1,0-1,-1-1,0 0,0-1,-1-1,0-1,0 0,0-1,-1-1,0-1,-31 1,-346-4,164-3,223 3,1 1,0-1,-1 1,1 1,0 0,0 0,0 0,0 1,1 0,-15 8,11-3,0 0,1 1,-1 0,2 1,-17 20,-10 17,19-23,-1-1,-1-1,-40 36,53-53,0 0,-1 0,0-1,0 0,0 0,0-1,-1 0,0 0,1-1,-1 0,0 0,0-1,0 0,0 0,0-1,0 0,0 0,-12-3,15 2,0-1,0 0,0 0,0 0,1 0,-1-1,1 0,0 0,-1 0,2 0,-1-1,0 0,1 0,-1 0,1 0,0 0,0 0,1-1,-1 0,1 1,-2-7,-5-14,2 0,0 0,-3-27,3 18,-14-46,13 56,1 0,2 0,-5-43,9 47,0 1,-2 0,0 0,-1 0,-1 0,-1 1,-14-32,15 41,0 1,0-1,-1 2,0-1,0 0,0 1,-1 0,-1 1,1 0,-1 0,0 0,0 1,0 0,-1 1,0 0,0 0,-11-3,-45-8,-111-11,137 24,-51 2,62 2,0-2,0 0,0-2,-32-7,54 8,0-1,0 0,1 0,-1 0,1-1,-1 0,1 0,0 0,0-1,0 0,1 1,-1-2,1 1,0-1,0 1,1-1,-1 0,1 0,0 0,1-1,-1 1,1-1,0 0,0 0,-1-6,-1-14,1 0,2 0,0 0,5-42,-1 9,-3 51,0-16,1 0,6-28,-6 46,0-1,1 1,0-1,1 1,-1 0,1 0,0 0,1 0,-1 0,1 1,0-1,8-7,-7 8,0 0,0 0,-1-1,0 0,0 0,0 0,-1-1,0 1,5-13,10-65,-16 65,1 0,2 0,10-30,-3 25,2 0,0 1,2 0,1 2,0 0,1 0,1 2,1 0,38-26,-36 28,-1 0,0-1,-2-1,0-1,-1-1,-1-1,-1 0,-1-1,-1 0,-1-1,16-41,58-220,-73 226,-3 0,6-117,-16 134,-2-197,-2 204,-1 1,-1 0,-2 0,-20-60,24 89,1-1,0 0,0 0,1-1,0 1,0 0,0 0,1-1,0 1,0 0,2-12,-1 14,1-1,0 1,0-1,0 1,0 0,1 0,-1 0,1 0,0 0,1 1,-1-1,1 1,-1 0,1 0,0 0,5-2,2-1,-1 0,2 1,-1 1,1 0,-1 0,1 1,0 1,0 0,14 0,20 0,52 5,-31 0,-39-3,-1 1,1 2,-1 0,1 2,-1 1,-1 1,1 1,27 13,-11-3,1-2,1-2,1-3,-1-1,2-2,64 3,152 21,-238-26,0 1,-1 1,0 1,34 18,-31-14,216 116,-186-98,-10 0,0 1,-2 3,63 62,-3-2,97 76,-201-170,3 2,0-1,-1 1,1 0,-1 0,0 0,0 1,0-1,4 8,-7-10,1-1,-1 1,0 0,0-1,0 1,0 0,0 0,0-1,0 1,0 0,0-1,0 1,0 0,0 0,0-1,-1 1,1 0,0-1,-1 1,1-1,0 1,-1 0,1-1,-1 1,-1 1,-1 0,1 0,0 0,-1-1,1 1,-1-1,1 1,-1-1,-4 1,-68 20,-1-3,-152 17,149-26,-490 59,-9-41,519-31,1-2,0-2,-60-17,-161-56,204 57,70 20,6 1,18 0,29 1,90 6,0 6,238 50,-171-10,211 82,-387-123,-1 1,-1 1,44 27,-67-37,0 1,1 0,-1 0,0 0,-1 1,1-1,0 1,-1 0,0 0,0 0,0 0,-1 1,1-1,-1 1,0 0,0 0,-1-1,0 1,1 0,-2 0,1 0,0 7,-3-3,1 0,-2-1,1 1,-1 0,-1-1,1 1,-1-1,-1 0,0 0,0-1,0 1,-8 7,-19 21,-1-1,-2-1,-42 30,-134 88,26-30,-317 154,344-204,-4-7,-263 69,326-112,89-20,12-3,48-9,587-160,-627 167,3 0,0 0,-1-2,1 1,-1-1,0-1,0-1,0 1,-1-2,17-14,-26 21,-1-1,1 0,-1 0,0 0,0-1,0 1,0 0,0 0,-1-1,1 1,-1 0,1-1,-1 1,0 0,0-1,0 1,0 0,0-1,-1 1,1-1,-1 1,1 0,-1 0,0-1,0 1,0 0,-2-3,-4-6,0 1,0 0,-1 1,-10-10,6 6,-1-2,0-1,1-1,0 1,2-2,0 0,1 0,1 0,0-1,2-1,0 1,1-1,-4-36,8 33,1-1,0 1,2 0,1 0,0-1,2 2,1-1,0 1,2 0,19-39,-23 53,0-1,0 1,0 0,1 0,0 1,0-1,13-12,-16 18,0 1,0-1,0 1,0 0,1 0,-1 0,1 0,-1 1,0-1,1 1,-1-1,1 1,-1 0,1 0,-1 0,1 0,-1 0,1 1,-1-1,1 1,-1-1,1 1,-1 0,0 0,1 0,-1 0,0 1,0-1,0 1,2 1,91 62,-3 4,158 153,-131-96,130 176,-235-284,-1 0,-1 0,0 1,-1 0,-1 1,-1 1,-1-1,-1 1,-1 1,0-1,-2 1,0 0,-2 0,0 39,-4 51,-6-1,-36 190,41-291,0 0,-1-1,-1 1,1-1,-1 1,-1-2,0 1,0 0,-1-1,0 0,0-1,-9 7,-8 11,22-24,0 1,1-1,-1 1,1-1,-1 1,1-1,0 1,0 0,0 0,0 0,0 0,0 0,0 0,1 0,-1 0,1 0,-1 0,1 0,0 0,0 0,0 0,0 0,1 3,0-3,0 0,0-1,1 1,-1 0,1-1,0 1,-1-1,1 0,0 1,0-1,0 0,0 0,0 0,0 0,0-1,0 1,0 0,0-1,1 0,-1 1,0-1,3 0,62 4,115-6,-54-2,-118 4,30 0,1-1,45-8,-72 6,0 0,-1-1,0 0,0-1,0 0,0-1,-1-1,0 0,0-1,11-9,1-6,0-1,-2-1,0-1,21-34,18-23,-46 65,0 0,1 1,1 1,1 1,30-21,-36 29,0 0,0 1,1 0,0 1,1 1,-1 0,1 0,-1 2,1-1,21 1,9 3,-28 0,1 0,-1-1,1-1,22-4,-35 5,-1-1,0 0,0 0,0 0,-1 0,1 0,0-1,0 1,-1-1,1 0,-1 1,1-1,-1-1,0 1,0 0,0 0,0-1,0 1,0-1,-1 0,1 1,-1-1,0 0,1 0,-2 0,1 0,0 0,0-6,0-1,-1 0,0 0,-1-1,0 1,0 0,-1 0,-1 0,1 0,-2 1,-6-16,-6-5,-37-53,-6-11,56 89,1 0,0 0,0 0,0 0,0 0,1 0,0 0,0-1,1 1,-1 0,1-1,0 1,0 0,1-1,0 1,0 0,2-6,-1 4,2 0,-1 1,1-1,0 1,0 0,1 0,-1 0,1 1,1-1,-1 1,11-7,53-44,-68 56,0-1,-1 1,1-1,0 0,-1 0,1 1,0-1,-1 0,1 0,-1 0,1 1,-1-1,0 0,1 0,-1 0,0 0,0 0,0 0,1 0,-1 0,0 0,0 0,0 0,0 0,-1 0,1 0,0 0,0 0,-1 0,1 0,0 1,-1-1,1 0,-1 0,1 0,-1 0,1 1,-1-1,0 0,1 1,-1-1,0 0,0 1,0-1,1 1,-1-1,0 1,0-1,0 1,0 0,0-1,0 1,0 0,0 0,-1 0,-10-4,0 1,0 0,-18 0,26 2,-209-15,-49-6,211 15,0-2,-97-32,147 41,-41-20,41 20,1 0,-1 0,0-1,1 1,-1 0,1-1,-1 1,1-1,-1 1,1-1,-1 1,1-1,0 1,-1-1,1 1,-1-1,1 1,0-1,0 0,-1 1,1-1,0 1,0-1,0 0,0 1,0-1,0 0,0 1,0-1,0 0,0 1,0-1,0 0,0 1,0-1,1 0,-1 1,0-1,1 1,-1-1,0 1,1-1,-1 1,0-1,1 1,-1-1,1 1,-1-1,1 1,-1-1,1 1,0 0,-1-1,1 1,-1 0,1 0,0 0,0-1,27-11,0 1,0 1,1 1,37-6,-5 1,17-6,14-1,0-5,169-74,-132 47,-85 37,0-2,43-25,-48 18,0-1,-1-2,55-54,-71 60,1 1,1 1,1 1,1 1,0 2,1 0,1 2,0 1,1 1,40-11,-29 11,2 2,-1 2,2 1,70-1,-61 9,-31 0,0 0,-1-1,1-1,0-1,-1-1,0-1,1 0,27-11,1-3,1 2,0 3,1 1,94-8,-133 19,0-1,-1-1,1 0,-1-1,0 0,0-1,0 0,-1 0,1-1,-1-1,14-12,-19 15,-1 0,1 0,-2 0,1-1,0 0,-1 0,0 0,0 0,0 0,0 0,-1-1,0 1,0-1,-1 0,0 1,0-1,0 0,0 0,-1 0,0 0,-1 0,1 0,-1 0,-2-10,-13-29,-2 1,-2 0,-27-43,21 38,-37-90,56 120,2 1,0-1,1 0,1 0,1 0,1-1,0 1,5-39,1 22,3 1,1-1,1 1,2 1,2 0,26-48,-30 63,1 0,1 1,1 1,1 0,0 1,1 0,0 2,1-1,1 2,1 0,-1 1,29-13,-30 18,0 2,1 0,-1 1,1 0,0 2,23-2,108 7,-70 0,114 0,-187-3,0 1,1 0,-1 1,0-1,0 1,0 0,0 0,0 0,-1 1,1 0,6 5,40 44,-45-44,0 0,1-1,0 0,0 0,1 0,-1-1,1 0,0-1,1 0,0 0,9 3,9-1,0-2,1-1,-1-2,48-1,-50-1,1 0,0 1,-1 2,1 1,46 13,-37-6,0-1,1-2,0-2,63 4,150-11,-105-3,-103 5,0-1,0-2,0-2,0-2,-1-1,64-21,-35 2,112-42,193-101,-357 159,11-7,2 2,-1 0,2 2,0 2,59-15,-86 25,0 1,1 0,-1 0,1 0,-1 0,0 1,1 0,-1-1,0 2,0-1,1 0,-1 1,0 0,5 3,2 3,-1-1,0 2,13 13,-15-13,1 0,0-1,0-1,19 12,17 0,-39-18,0 1,-1 0,1 0,0 1,-1-1,0 1,0 0,0 1,0-1,0 1,-1 0,1 0,-1 1,5 5,-2 4,-1-1,1 1,-2 0,0 0,-1 1,0-1,2 29,-3-25,0-1,0 0,2 0,0 0,9 18,-10-28,1 0,0-1,0 0,0 0,1 0,0 0,0-1,8 5,32 32,-18-3,32 59,-38-59,50 65,-16-30,49 85,-63-90,95 116,-104-149,-8-10,-1 1,-1 1,-2 2,0 0,22 47,-33-56,1 1,0-2,2 1,16 21,-22-35,0 1,0-1,0 0,1 0,0-1,1 0,0 0,-1-1,2 0,-1-1,0 0,13 3,116 23,-93-23,-1 3,68 23,-106-30,-1-1,1 1,-1 0,0 0,1 1,-2-1,1 1,0 0,-1 1,0-1,0 1,0 0,0 0,-1 0,0 0,0 0,0 1,-1 0,0-1,0 1,0 0,-1 0,1 0,-2 0,1 7,0-11,-1-1,0 0,0 0,0 0,-1 1,1-1,0 0,0 0,-1 1,1-1,-1 0,1 0,-1 0,1 0,-1 0,0 0,1 0,-1 0,0 0,0 0,0 0,0 0,0 0,0-1,0 1,0 0,0-1,0 1,0-1,0 1,0-1,-1 1,1-1,0 0,0 0,0 0,-1 0,1 1,0-2,0 1,-2 0,-8 0,1-1,-1-1,-19-5,26 6,-26-8,0-1,1-1,-41-24,-3-7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03.323"/>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4881 3384,'6'1,"0"-1,-1 1,1 1,-1-1,11 5,15 4,56 0,1-3,144-8,-106-1,450 1,-539-1,-1-1,38-9,-35 5,61-4,-60 10,-1 2,1 1,50 10,-74-8,1 0,-1 1,0 1,0 0,0 1,-1 1,0 1,-1 0,0 1,15 12,-26-19,0 0,0-1,0 1,0 0,-1 1,1-1,-1 0,1 1,-1-1,-1 1,1 0,0-1,-1 1,0 0,1 0,-2 0,1 0,0 0,-1 1,0-1,0 0,0 0,-1 5,0-5,-1 0,0 0,0 0,0 0,0 0,-1 0,1 0,-1-1,0 1,0-1,0 0,0 0,-1 0,1-1,-1 1,0-1,0 0,0 1,0-2,0 1,-5 1,-6 1,-1 0,0-1,0 0,-18 0,15-2,0 1,-25 6,42-8,0 1,0-1,0 0,0 1,1-1,-1 1,0 0,0-1,0 1,1 0,-1 0,0 0,1 0,-1 1,1-1,-1 0,1 0,0 1,0-1,-1 1,1 0,0-1,0 1,0 0,1-1,-1 1,0 0,1 0,-1 0,1 0,-1 2,2-1,0-1,0 0,0 0,0 0,0 0,1 0,-1 0,0 0,1 0,0 0,-1-1,1 1,0-1,0 1,0-1,0 0,0 1,0-1,0 0,1-1,-1 1,0 0,1 0,2-1,37 8,0-2,0-3,0-1,65-5,37 2,-135 1,0 1,-1 0,1 0,-1 1,0 0,1 1,-1-1,0 2,0-1,-1 1,1 0,-1 1,0 0,0 0,11 11,-6-3,-1 1,-1 0,0 1,-1 0,0 1,10 27,-9-17,2 0,0-1,2 0,1-1,0-1,2 0,0-1,33 30,50 31,-69-60,0 2,-1 1,-2 2,-1 1,25 33,68 126,-110-176,1 0,0-1,1 0,-1-1,2 0,0-1,0-1,0 0,1-1,16 6,22 7,77 19,-106-33,-19-5,28 7,-1 0,0 2,0 2,-1 0,-1 2,44 28,-66-35,0 0,0 0,-1 1,-1-1,1 1,-1 1,-1-1,1 1,-1 0,-1 0,3 11,-3-12,-1 1,1-1,1 0,-1 0,1 0,1 0,-1-1,1 1,1-1,-1-1,1 1,0-1,1 0,9 8,-14-13,-1 0,1-1,-1 1,1 0,-1 0,1-1,0 1,-1-1,1 1,0-1,-1 0,1 1,0-1,0 0,-1 0,1-1,0 1,-1 0,1 0,0-1,-1 1,1-1,0 1,-1-1,3-1,-1 0,-1-1,1 1,-1-1,0 1,0-1,0 0,0 0,0 0,-1 0,1 0,1-7,3-9,-1-1,-2 1,3-30,-5 43,4-59,-3-1,-8-96,0 133,-1 0,-1 0,-1 1,-2 0,-22-41,-1-6,9 17,-135-362,150 375,2-1,3 1,1-1,2 0,8-84,-2 61,-6-92,1 154,-1 0,1 0,-1 0,-1 0,1 1,-1-1,0 1,0 0,-1-1,0 1,0 1,-1-1,1 1,-1-1,0 1,-1 1,1-1,-1 1,0 0,0 0,0 1,0-1,-1 2,1-1,-13-3,-12-3,-1 2,0 1,0 1,-39 0,23 2,-146-16,-195-26,349 44,29 2,0-1,0-1,0 1,0-2,0 0,0 0,1-1,-14-4,24 7,0 0,0-1,0 1,0 0,0 0,1 0,-1 0,0 0,0 0,0 0,0 0,0 0,0 0,0 0,0 0,0 0,1 0,-1 0,0 0,0 0,0 0,0-1,0 1,0 0,0 0,0 0,0 0,0 0,0 0,0 0,0 0,0 0,0-1,0 1,0 0,0 0,0 0,0 0,0 0,18 5,8 8,0 1,-1 2,-1 1,-1 1,0 0,20 23,113 140,-110-123,1-3,58 52,-94-97,1-1,0-1,0 0,1 0,0-1,0-1,1 0,22 7,-30-12,-1 0,1 1,0-2,0 1,0-1,-1 1,1-2,0 1,0-1,0 0,-1 0,1 0,0-1,-1 0,1 0,-1 0,0-1,0 0,0 0,0 0,0 0,0-1,-1 0,4-4,15-23,-1 0,-2-2,-1 0,-2-1,-1-1,-2 0,17-63,-29 91,0-1,-1 1,1 0,-1-1,-1 1,1 0,-1-1,-1 1,-1-11,1 15,0-1,0 1,-1-1,1 1,-1-1,0 1,0 0,0-1,-1 1,1 0,-1 1,0-1,1 0,-1 1,0 0,-1-1,1 1,0 0,-7-2,-17-5,0 1,-1 1,0 1,0 2,0 0,-32 2,-18-4,-32-9,-203-55,222 50,-1 3,0 4,-1 4,-150 6,231 2,0 0,1 0,-1-1,1-1,0 0,0-1,0 0,0 0,1-1,0 0,0-1,0-1,0 1,-14-14,-8-11,0-2,-40-54,16 18,6 9,24 27,-1 1,-47-41,65 65,0 0,-1 2,0-1,0 1,-1 0,1 1,-1 0,0 1,-1 1,1-1,-1 2,1-1,-17 0,-201 6,-40-3,122-21,63 8,51 6,0 0,1-2,0-2,0 0,1-3,0 0,-44-29,29 19,-1 3,-95-29,93 35,1-3,-88-44,121 54,0-2,1 0,0 0,1-2,0 1,1-2,1 1,0-2,0 0,1 0,1-1,-13-26,15 22,1-1,0 0,2 0,0 0,1-1,0-25,-9-59,10 98,-1-1,1 1,-1 1,0-1,0 0,-1 1,0-1,0 1,0 0,-1 1,0-1,0 1,-1 0,1 0,-1 0,0 1,-1 0,1 0,0 1,-9-4,-14-4,-1 1,-1 1,-48-8,13 4,28 4,8 3,0-2,-43-17,62 20,1 0,0-1,0 0,1 0,0-1,0-1,0 1,1-1,0-1,-9-13,-14-26,3-2,3-1,1-1,-26-85,-27-63,64 165,2 0,1-1,2 0,-7-73,11 76,2 19,-3-38,-3 0,-3 1,-21-64,26 92,1 0,1 1,1-2,0 1,2-29,-4-27,5 78,0 0,0 1,0-1,0 1,0-1,0 1,0-1,0 1,0-1,-1 1,1-1,0 1,0-1,-1 1,1-1,0 1,-1 0,1-1,0 1,-1-1,1 1,-1 0,1-1,0 1,-1 0,1 0,-1-1,1 1,-1 0,1 0,-1 0,1-1,-1 1,1 0,-1 0,0 0,1 0,-1 0,1 0,-1 0,1 0,-1 1,1-1,-1 0,1 0,-1 0,1 0,-1 1,1-1,-1 0,1 1,-1-1,0 1,-28 20,26-18,-130 131,121-124,1 1,0 0,0 1,1 1,1-1,0 2,1-1,0 1,1 0,0 1,2-1,-1 1,2 1,0-1,1 1,0-1,2 1,-1 32,2-9,-3 1,-1 0,-2-1,-1 0,-3 0,-1-1,-1 0,-36 71,45-103,-1 0,1-1,-2 1,1-1,0 0,-1 0,0-1,0 0,-1 1,1-2,-1 1,0-1,0 0,0 0,0 0,-1-1,1 0,-1 0,1-1,-11 2,-12-1,-1 0,0-2,-44-6,7 1,3 3,-214 3,274 0,0-1,1 1,-1 0,0 0,0 0,1 1,-1-1,1 1,-1 0,1 0,0 0,0 0,0 0,0 1,0 0,0-1,-4 7,0 2,0 0,1 1,-10 24,13-27,0 0,-1 0,0 0,-1-1,0 0,0 0,-1 0,-11 11,3-9,-1 0,0-1,-1-1,0-1,0 0,-1-1,1-1,-1 0,-33 4,30-5,16-3,-1 0,1 0,0 1,0 0,-1 0,1 0,0 0,1 0,-1 1,0 0,1 0,-1 0,1 0,0 1,0-1,0 1,1 0,-1-1,1 1,0 0,0 1,0-1,1 0,-3 9,0 7,1 1,1 0,0 0,2 26,0-4,-13 136,9-153,0 1,-2-1,-2 0,-17 43,21-61,-1 0,0 0,0 0,0 0,-1-1,-1 0,1 0,-1-1,0 1,0-2,-1 1,0-1,0 0,0-1,0 1,-1-2,0 1,0-1,0-1,-11 3,-16 0,-1-1,1-2,-68-4,63 1,33 1,-1 0,1-1,0 0,0 0,0-1,0 0,0 0,0-1,0 0,-8-5,10 4,2 0,-1 0,0 0,1-1,-1 1,1-1,1-1,-1 1,1 0,0-1,0 1,0-1,-3-11,0-6,0 0,2 0,-3-45,3 27,3 37,0 0,0 0,0 0,-1 0,1 0,-1 0,0 1,0-1,0 0,-1 1,1 0,-1-1,0 1,0 0,0 0,0 1,-1-1,1 1,-1-1,1 1,-1 0,0 1,0-1,0 0,-4 0,-13-4,1 1,-2 1,-34-2,45 4,-19-1,-1 1,1 1,-1 2,-42 5,63-4,-1 0,1 1,0 0,0 1,0 0,1 1,-1 0,1 0,0 1,1 0,0 0,-1 1,2 0,-1 1,1 0,-7 11,-2 0,-1 0,-1 0,0-2,-1 0,-1-1,0-1,-1-1,-1-1,0 0,-1-2,-28 10,16-9,0-1,-1-1,1-2,-2-2,1-1,-1-2,-40-2,74-1,13-1,34-1,62-1,-88 3,14-1,0 1,0 2,45 9,-69-9,1 0,-1 0,0 1,0 0,0 1,0 0,0 0,-1 1,0 0,0 0,0 0,0 1,-1 0,0 0,-1 1,1 0,7 13,-4-3,-2 0,0 1,0 0,-2 1,0-1,-1 1,2 35,-7 141,-2-30,6-115,2 0,3-1,15 58,95 221,-105-288,-2 1,-1 0,-3 1,-1-1,0 51,-13 124,3-187,0 0,-2-1,-1 0,-1 0,-17 38,-96 207,113-249,0 0,2 1,1-1,-2 30,4-31,0 0,-2-1,0 1,-2-1,-10 26,-241 468,82-172,170-333,-4 9,15-21,11-11,168-164,5-6,651-535,17 28,-557 451,-192 152,306-239,23 32,-398 272,0 1,1 2,1 2,1 2,0 1,1 3,83-11,833-36,-947 57,0 0,0 1,0 1,-1 0,1 0,0 1,-1 1,18 7,-24-8,0 0,0 0,-1 0,1 1,-1-1,0 1,0 0,0 1,0-1,-1 1,1-1,-1 1,0 0,-1 0,1 1,-1-1,0 0,-1 1,3 10,2 49,-2 0,-3 1,-11 101,10-166,-1 8,0 1,0-1,0 0,-2 0,1 0,-1 0,0 0,-1-1,1 1,-2-1,1 0,-7 8,4-8,0-1,-1-1,0 1,0-1,0 0,0-1,-1 0,0-1,0 1,0-2,-13 5,-33 7,1-2,-2-2,-103 6,-176-14,252-5,-126-1,-615 4,612 16,-33 0,134-17,10-1,-134 17,184-3,50-13,0 0,1 1,-1-1,1 0,-1 0,1 1,-1-1,1 0,-1 1,1-1,0 0,-1 1,1-1,-1 1,1-1,0 1,-1-1,1 0,0 1,0 0,-1-1,1 1,0-1,0 1,0-1,-1 1,1-1,0 1,0 0,0-1,0 1,0-1,0 1,0-1,1 1,-1 0,0-1,0 1,0-1,1 1,-1-1,0 1,0-1,1 1,-1-1,0 1,1-1,-1 0,1 1,-1-1,0 1,1-1,-1 0,1 1,-1-1,1 0,0 1,37 17,54 11,169 29,-196-45,69 14,2-5,167 4,-180-29,-78 0,0 2,0 2,0 2,-1 2,45 10,-78-11,0 0,0 1,0 1,-1-1,0 2,0-1,0 2,-1-1,0 1,-1 0,1 1,-2 0,1 0,-1 1,-1 0,0 0,0 1,7 19,-11-28,-1 0,0 1,1-1,-1 1,0-1,-1 1,1-1,0 1,-1-1,1 1,-1 0,0-1,0 1,0 0,0-1,0 1,-1 0,1-1,-1 1,0-1,0 1,0-1,0 1,0-1,0 0,-3 5,-2-3,1-1,0 1,-1-1,1 0,-1 0,0 0,0-1,-1 0,1 0,0-1,-11 2,-36 4,-1-2,0-2,0-3,0-1,0-4,-69-13,14-6,1-4,-113-46,84 19,3-7,3-5,2-6,-207-155,310 209,0 2,-1 1,0 1,-1 1,-1 2,-37-11,-181-31,163 38,-9-6,84 19,0 0,1 0,0 0,0-1,0-1,0 1,1-1,-8-7,15 12,-1 0,1 0,0-1,-1 1,1 0,0-1,-1 1,1-1,0 1,0 0,0-1,-1 1,1-1,0 1,0-1,0 1,0 0,0-1,0 1,0-1,0 1,0-1,0 1,0-1,0 1,0-1,0 1,0 0,0-1,1 1,-1-1,0 1,0-1,0 1,1 0,-1-1,0 1,1 0,-1-1,0 1,1 0,-1-1,0 1,1 0,-1 0,1 0,-1-1,0 1,1 0,-1 0,1 0,-1 0,1 0,-1 0,1-1,13-3,-1 0,1 0,0 1,15-1,314-26,-215 21,245-18,1681-77,-1360 75,-603 26,-41 3,0-3,-1-1,83-19,-128 22,1 0,0-1,-1 0,1 0,-1 0,8-6,-11 7,0 0,0 0,0 0,0 0,0 0,0 0,0 0,-1 0,1 0,0 0,-1 0,1-1,-1 1,1 0,-1 0,0-1,1 1,-1-2,-1-1,0 0,0 0,0 1,-1-1,0 1,1-1,-1 1,0 0,-1 0,1 0,0 0,-1 0,0 0,0 1,0-1,0 1,-5-3,-18-14,-2 1,0 2,-55-24,-109-32,-621-153,-37 62,175 86,-5 48,610 23,57 1,20-2,26-3,0 2,0 1,61-5,-23 3,222-25,273-46,-541 74,0 0,31-13,-54 19,1-1,-1 0,0 0,1 0,-1 0,0-1,0 1,0 0,0-1,0 0,0 1,0-1,-1 0,1 0,-1 0,1 0,0-3,-2 4,1 0,-1 0,0 0,0 0,-1-1,1 1,0 0,0 0,0 0,-1 0,1 0,-1 0,1 0,-1 0,1 0,-1 0,0 0,1 0,-1 0,0 0,0 0,0 0,1 1,-3-2,-7-5,0 2,0-1,0 1,-1 1,-17-6,-97-22,-1 5,-165-13,-123 28,363 13,37-2,0 0,0 0,0-2,0 1,0-2,1 0,-24-10,10 1,1-1,-39-28,56 34,0 0,1 0,0-1,1 0,0-1,0 1,1-1,0-1,-6-15,-21-34,33 60,0 0,0 0,-1 0,1-1,0 1,0 0,0 0,0 0,0 0,0-1,0 1,0 0,0 0,-1 0,1 0,0 0,0 0,0-1,0 1,0 0,-1 0,1 0,0 0,0 0,0 0,0 0,-1 0,1 0,0 0,0 0,0 0,-1 0,1 0,0 0,0 0,0 0,0 0,-1 0,1 0,0 0,0 0,0 0,0 0,-1 0,1 0,0 0,0 1,0-1,0 0,-1 0,1 0,0 0,0 0,0 0,0 1,-5 15,3 19,3 67,0-11,-14 115,6-149,3-16,-2-1,-14 51,16-78,-1 0,0-1,0 1,-1-2,-1 1,0 0,-1-1,0-1,0 1,-1-1,-11 9,-4 0,-1-2,0-1,-44 21,-16 10,79-43,-1 1,1 1,0-1,0 1,0 0,1 0,0 1,0-1,1 1,0 0,0 0,1 1,-1-1,2 1,-4 12,-1 10,2 0,-2 56,4-40,-14 725,18-607,-2-145,2 1,0-1,1 0,1 0,7 26,-7-39,-1 1,1 0,1-1,-1 0,1 0,0 0,0 0,1 0,0-1,0 0,0 0,0 0,1-1,0 0,0 0,0 0,11 4,18 6,46 12,-50-18,-1 2,54 26,-57-22,-12-7,-1 0,0 1,0 0,0 1,-1 1,-1 0,0 0,0 2,-1-1,13 18,-6 0,-2 1,-1 1,-1 0,-1 1,-3 0,9 40,-13-47,0 0,1 0,2-1,0 0,2 0,1-1,16 25,-25-44,0-1,1 1,0-1,0 0,0 0,0 0,0 0,0-1,1 1,-1-1,1 0,6 1,66 14,-42-11,237 68,-262-70,-1 2,1-1,-1 1,0 1,0 0,-1 0,0 0,0 1,12 17,-10-14,0 0,0 0,1-1,21 15,-20-18,1-1,0 0,1-1,-1-1,1 0,0-1,0 0,0-1,16 0,12-1,77-8,-102 3,0 0,-1 0,1-2,-1 0,0-1,0 0,-1-2,0 0,-1 0,0-1,22-21,-34 29,0 0,0 0,1 0,-1 0,1 1,-1-1,1 1,-1-1,1 1,0 0,0 0,0 0,0 0,0 0,0 1,0 0,0-1,0 1,0 0,0 1,0-1,0 0,3 2,-2-1,-1 1,0 0,0 0,0 1,0-1,0 1,0-1,-1 1,1 0,-1 0,0 0,0 1,0-1,0 0,0 1,-1-1,0 1,2 4,8 29,-7-23,0 0,1 0,1-1,11 21,-15-30,1 0,0 0,0-1,0 1,1-1,-1 0,1 0,0 0,-1-1,1 1,0-1,1 0,-1 0,0 0,1 0,-1-1,1 0,8 1,2 0,0-1,1 0,-1-1,0-1,0-1,1 0,-1-1,-1 0,1-1,0-1,15-7,-3-4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08.444"/>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1041,'6'-1,"0"-1,0 0,0-1,-1 1,1-1,-1 0,9-6,-2 1,8-1,0 2,0 0,1 0,-1 2,1 1,1 0,30 0,-3-1,255-43,-300 47,1 0,-1 0,1 0,-1 0,0-1,0 0,1 0,-1 0,-1 0,1-1,0 1,0-1,-1 0,5-5,-4 3,-1-1,0 1,-1-1,1 1,-1-1,0 0,0 0,-1 0,2-11,7-32,2 1,23-58,-14 43,-13 32,-2-1,-1 0,-2 1,-1-1,-2-1,-3-31,1-7,3 30,-2-46,1 80,-1-1,0 1,-1-1,0 1,0 0,0 0,-1-1,-5-8,-2 5,8 20,8 22,13 46,-13-51,0 0,2-1,1 0,16 32,-15-38,-3-4,1 1,1-1,1-1,0 0,1 0,0-1,1 0,13 11,-18-18,0 0,-1 0,0 1,-1 0,1 0,-1 1,-1-1,1 1,-2 0,1 0,-1 1,4 12,0 10,-2-1,3 41,2 12,-2-23,1 110,-5-50,-1-81,2 0,2 0,16 55,-21-88,1 0,-1 0,1 0,1 0,-1-1,1 0,0 1,0-2,0 1,1 0,0-1,0 0,0 0,9 5,4 1,2 0,-1-2,23 7,21 9,-63-24,1 0,0 0,-1 1,1-1,-1 0,1 0,-1 1,1-1,-1 0,1 1,-1-1,1 1,-1-1,1 1,-1-1,0 1,1-1,-1 1,0-1,1 1,-1-1,0 1,0-1,1 1,-1 0,0-1,0 1,0 0,0-1,0 1,0 0,-14 17,-40 13,42-25,-25 14,-1-1,-52 18,68-31,0 0,-1-1,0-1,1-1,-46 0,-415-8,453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8.30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1,'6'0,"2"0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11.87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13.902"/>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27,'837'0,"-817"-1,0-2,-1 0,38-10,-56 12,23-5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0.05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1781 777,'-25'-2,"0"-1,0-1,1-1,-1-1,1-1,1-2,-1 0,1-1,1-1,-37-25,-96-47,138 74,-1 1,0 1,0 0,0 2,-1 0,-26-3,-114-2,65 8,76 0,1 0,-1 0,1-2,0 0,-1-1,2-1,-1 0,1-1,-20-12,25 12,0-1,0 0,1-1,0 0,0 0,1-1,0 0,1-1,0 0,1 0,0-1,-9-21,7 10,-1 0,-1 1,-16-24,20 37,0 0,0 1,-1 0,0 0,0 0,-1 1,0 1,-1 0,-13-8,-7-1,-1 1,0 1,-1 1,-1 2,1 2,-52-7,64 11,1 0,-1-2,-32-13,38 14,13 4,0 1,-1-1,1 1,0-1,-1 1,1 0,0 0,-1-1,1 1,-1 0,1 0,0 0,-1 0,1 1,0-1,-1 0,1 1,-1-1,1 1,0-1,0 1,-1-1,-1 3,1-2,1 1,-1 0,1 0,0 0,-1 0,1 0,0 0,0 1,0-1,1 0,-1 0,0 5,-1 9,1 0,0 0,3 25,-1-24,0-3,0 0,1 0,1 0,0 0,1-1,0 1,1-1,1 0,0-1,8 14,-10-19,1-1,0 1,0-1,0 0,1 0,0 0,0-1,1 0,-1 0,1 0,0-1,0 0,1-1,-1 1,1-1,0-1,0 1,11 0,24 3,0 1,0 3,-1 1,0 2,42 19,-64-23,0 2,-1 0,0 0,-1 2,-1 0,0 1,-1 1,0 1,-1 0,-1 1,-1 0,12 21,94 198,-91-173,19 30,-23-47,-2 1,-2 0,20 73,-9-31,3 4,-32-85,-1 0,1 0,-1 0,0 0,-1 0,0 0,-1 0,1 0,-4 12,3-14,-1-1,-1 1,1-1,-1 1,0-1,0 0,-1 0,0 0,1-1,-2 1,-4 3,-58 43,51-40,0 0,-24 23,26-18,0 1,-15 22,10-6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1.82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908 0,'-21'21,"-2"-2,0-1,-1-1,-1-1,0-1,-42 18,5-8,-111 30,143-47,0 0,0-2,-1-1,0-2,0-1,-51-3,76-1,0-1,-1 1,1-1,0 0,1-1,-1 0,1 1,-1-2,1 1,0-1,1 1,-1-1,1-1,0 1,0-1,-4-7,-33-36,-17 10,57 39,1 0,0 0,-1 0,1 0,-1-1,1 1,0 0,-1 0,1 0,-1-1,1 1,0 0,-1 0,1-1,0 1,0 0,-1-1,1 1,0 0,-1-1,1 1,0 0,0-1,0 1,0-1,-1 1,1 0,0-1,0 1,0-1,0 1,0 0,0-1,0 1,0-1,0 1,0-1,1 0,16-4,27 4,-32 2,-1 1,0 0,0 0,0 1,0 1,0 0,0 0,17 12,-10-4,-1 0,0 1,27 29,-27-26,2-1,0-1,27 16,0 0,-22-16,0-1,0-1,2-1,-1-1,1-2,1 0,-1-2,55 6,-54-10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5.33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135 511,'0'-486,"0"1123,0-634,-1-1,1 1,0 0,0-1,1 1,-1 0,0-1,1 1,0 0,0-1,-1 1,1-1,1 1,0 2,-1-5,-1 1,1-1,-1 0,1 1,0-1,-1 0,1 0,-1 0,1 0,-1 1,1-1,0 0,-1 0,1 0,-1 0,1 0,0 0,-1-1,1 1,-1 0,1 0,0 0,0-1,24-15,-3-2,-1-1,-1-1,0-1,-2-1,22-33,-31 41,-1 0,-1 0,0-1,-1-1,0 1,-1-1,-1 1,-1-1,0-1,-1 1,0-17,-2 5,-1 0,-2 0,0 0,-2 1,-1-1,-2 1,0 0,-19-40,25 63,0 0,-1 1,1-1,0 1,-1 0,0-1,0 1,0 1,0-1,0 0,-6-3,8 6,0-1,0 1,0 0,0-1,-1 1,1 0,0 0,0-1,0 1,0 0,-1 0,1 0,0 0,0 1,0-1,0 0,-1 0,1 1,0-1,0 1,0-1,0 1,0-1,0 1,0 0,0-1,0 1,0 0,1 0,-1 0,0 0,0 0,1-1,-1 1,0 1,1-1,-1 0,1 0,0 0,-1 0,1 0,0 0,-1 0,1 3,-8 29,1 0,-3 42,2-17,0-1,2-8,-19 71,22-114,0-1,-1 1,1-1,-1 0,0 0,0 0,-1 0,1-1,-1 0,0 0,0 0,0-1,-1 1,1-1,-1 0,0-1,0 1,0-1,0-1,0 1,-1-1,1 0,0 0,-1-1,-8 0,13-1,0 1,0-1,0 0,1 0,-1 0,0 0,1 0,-1-1,1 1,-1 0,1-1,-1 1,1-1,0 0,0 1,0-1,0 0,0 0,0 1,1-1,-1 0,0 0,1 0,0 0,-1 0,1 0,0 0,0 0,0 0,1-3,0-10,0 0,2 1,5-21,0 1,-1-69,-6 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6.87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0 174,'1'0,"0"0,0-1,0 1,0 0,0-1,0 1,0-1,0 1,0-1,0 1,0-1,0 0,0 1,0-1,-1 0,1 0,0 0,-1 1,1-1,0 0,-1 0,1 0,-1 0,0 0,1 0,-1-2,9-33,-7 24,0 5,0-1,1 2,-1-1,1 0,1 0,-1 1,1 0,1 0,-1 0,1 0,0 1,6-6,-9 9,0 0,1 0,-1 1,1-1,-1 1,1 0,-1 0,1 0,0 0,0 0,-1 0,1 1,0-1,0 1,0 0,0 0,0 0,-1 0,1 1,0-1,0 1,0-1,-1 1,1 0,0 0,-1 0,1 1,-1-1,1 1,-1-1,1 1,-1 0,4 4,-2-1,0 0,0 1,0 0,-1-1,0 1,0 1,0-1,-1 0,0 1,0-1,-1 1,0 0,0-1,0 13,0 7,-1 0,-5 36,4-57,0 0,0 0,-1 0,0 0,1-1,-1 1,-4 5,6-9,0 0,-1-1,1 1,-1 0,1 0,-1 0,1 0,-1-1,0 1,0 0,1-1,-1 1,0 0,0-1,0 1,1-1,-1 1,0-1,0 0,0 1,0-1,0 0,0 0,0 1,0-1,0 0,0 0,0 0,0 0,0 0,0 0,0-1,0 1,0 0,0-1,0 1,0 0,0-1,1 1,-3-2,-8-9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8.54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0,'732'0,"-702"0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37.60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0,'1'9,"0"-1,1 1,0-1,0 1,1-1,0 0,1 0,0 0,0-1,1 1,8 10,23 45,-8 29,7 18,-31-101,1 1,-1 0,2-1,-1 0,1 0,1 0,-1-1,10 8,-8-9,0-2,0 1,1-1,0 0,0-1,0 0,0 0,1-1,0 0,18 2,9 0,57 0,-66-5,355 1,-193-3,-132-1,0-3,91-21,-90 15,1 1,75-2,-60 14,-52 1,-1-1,0-1,1-2,-1 0,0-1,0-1,0-1,-1-1,25-9,19-12,1 4,1 2,78-12,-11 1,-31 7,132-16,-181 35,1 3,0 3,-1 1,71 12,97 17,226 0,227-29,-308-4,-304 6,1 3,73 17,73 7,546-20,-475-12,-134-1,176 6,-312-2,-1 1,1 0,0 1,-1 0,1 0,-1 1,0 1,0-1,0 2,11 7,8 9,47 47,-61-54,0 0,0-1,2 0,0-1,0-1,1-1,0-1,37 16,29-10,-63-14,1 2,-1 0,0 1,28 12,-44-15,-1 0,1 0,-1 1,0 0,1 0,-1 0,-1 0,1 1,0-1,-1 1,0 0,0 0,0 0,0 0,-1 1,1-1,-1 1,0 0,-1-1,1 1,-1 0,0 0,1 7,-2-9,0 0,0 0,0 0,-1 0,1 0,-1 0,1 0,-1 0,0 0,0-1,-1 1,1 0,0-1,-1 1,0-1,1 1,-1-1,0 0,0 0,-1 1,1-2,0 1,-1 0,1 0,-1-1,1 1,-1-1,0 0,-3 1,-10 4,0-1,0-1,-33 4,45-7,-162 14,-316-12,214-8,106 3,-204 5,249 14,60-7,55-10,0 0,0 0,0 1,1-1,-1 1,0-1,0 1,0-1,1 1,-1 0,0 0,-2 2,4-3,0 1,0-1,0 0,-1 1,1-1,0 1,0-1,0 0,0 1,0-1,0 0,0 1,0-1,0 1,0-1,1 0,-1 1,0-1,0 1,0-1,0 0,0 1,1-1,-1 0,0 0,0 1,1-1,-1 0,0 1,0-1,1 0,-1 0,0 1,1-1,0 0,47 24,309 122,-294-114,-1 2,-2 2,84 67,-105-71,2-2,60 34,-75-50,1-2,0 0,0-2,1-1,43 8,302 21,-339-36,-32-2,40 3,79 14,-109-14,0 0,0 1,0 1,-1-1,0 2,0 0,0 0,0 1,-1 0,0 1,8 8,73 83,-58-60,2-2,1-2,2 0,82 56,91 18,29 17,-86-42,-44-27,535 321,-508-287,130 74,-237-150,1-1,0-1,1-2,0-1,1-2,0-1,42 3,44 0,0 5,-2 6,167 50,-131-9,-33-11,-94-40,-1 1,0 2,0 0,-1 2,-1 0,-1 2,26 26,-32-27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1:41.19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2,'112'-2,"125"5,-227-1,0 0,1 1,-1 0,-1 0,1 1,0 0,11 8,-11-6,0-1,0 0,0-1,1 0,0-1,15 3,18-2,80-4,17 0,-55 17,-65-12,0 0,26 1,27-2,-34-3,0 1,-1 3,53 12,-52-7,-11-3,0 1,30 13,-59-21,1 0,-1 0,1 0,-1 0,0 0,1 0,-1 1,1-1,-1 0,0 0,1 0,-1 1,0-1,1 0,-1 0,0 1,1-1,-1 0,0 1,1-1,-1 0,0 1,0-1,0 0,1 1,-1-1,0 1,0-1,0 0,0 1,0-1,0 1,0-1,0 0,0 1,0-1,0 1,0-1,0 1,0-1,0 0,0 1,-20 12,-41 4,54-15,-47 7,-1-1,-1-4,1-1,-73-7,-101 5,122 16,69-10,-60 4,-340-12,477 1,-1-2,1-1,-1-2,1-2,-1-1,-1-2,60-25,-74 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1:47.20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0,'757'0,"-711"3,-1 2,1 2,61 17,43 7,57 4,-204-34,1-1,-1 1,1 0,-1 0,0 1,1-1,-1 1,0 0,0-1,0 1,0 1,0-1,0 0,-1 1,1-1,-1 1,0 0,4 5,-5-7,-1 1,1-1,-1 0,0 0,1 1,-1-1,0 0,1 1,-1-1,0 0,0 1,0-1,0 0,-1 1,1-1,0 0,0 1,-1-1,1 0,-2 2,1-1,0 0,-1-1,1 1,-1 0,0 0,1-1,-1 1,0-1,0 0,0 0,0 1,0-1,-1-1,1 1,-3 1,-26 5,-1-2,1-1,-1-1,0-2,0-1,-36-5,-19 2,43 3,0 3,-77 15,75-12,-59 1,61-6,-74 13,53-4,0-3,-116-3,137-4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9.36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57,'6'-12,"7"-10,3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26.28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35 0,'-5'0,"-9"0,-2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33.67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1539 523,'94'5,"0"4,114 26,43 5,-145-29,150-2,-268-11,0 1,0-1,0-1,0 0,-17-8,-20-4,-884-172,584 126,329 58,3 0,0 0,-1-1,2-1,-22-8,38 13,1 0,-1 0,0 0,1 0,-1-1,0 1,1 0,-1 0,0 0,1 0,-1-1,0 1,1 0,-1 0,0 0,0-1,1 1,-1 0,0-1,0 1,1 0,-1 0,0-1,0 1,0 0,0-1,1 1,-1-1,0 1,0 0,0-1,0 1,0 0,0-1,0 1,0 0,0-1,0 1,0-1,0 1,0 0,-1-1,1 1,0 0,0-1,0 1,0 0,-1-1,1 1,0 0,0-1,-1 1,1 0,0 0,0-1,-1 1,1 0,0 0,-1 0,1 0,0-1,-1 1,1 0,-1 0,44-9,516-34,-327 31,605-47,-820 57,-50 1,-52 2,55 0,37-1,51 1,69-3,139 5,-263-3,1 0,-1 1,1-1,-1 1,0 0,1 0,-1 0,0 0,0 0,1 1,-1 0,0-1,-1 1,1 0,0 1,-1-1,1 0,-1 1,1 0,-1-1,0 1,0 0,0 0,-1 0,1 0,-1 0,0 0,0 1,0-1,0 0,0 5,2 11,-2 0,-1-1,0 1,-6 34,2-4,3 40,2-55,-2 0,-1 0,-1 0,-16 65,14-84,5-14,1-4,-1 1,1-1,-1 1,0-1,0 0,0 1,0-1,0 1,0-1,-1 1,1-1,-1 1,0-1,0 1,-1-3,-2 2,0 0,0 0,0 1,0-1,0 1,-1 0,1 1,-1-1,0 1,1 0,-1 0,0 0,-5 0,-72 0,56 2,-641 2,646-1,-1 1,0 1,1 1,0 1,0 0,0 2,-28 14,15-7,-44 13,-54 17,84-27,-95 22,98-34,-1-3,-87-4,50-1,46 0,-63-12,-7-1,-50-4,86 9,-85-2,-364 14,515-2,0 0,0 0,0 0,0 0,0-1,0 0,0 0,0-1,1 1,-1-1,0 0,1 0,-1-1,-6-4,8 3,0 1,0-1,1 0,-1 0,1 0,0 0,0 0,0 0,0 0,1-1,0 1,0-1,0 1,0-1,1 0,0-6,2-168,2 74,-5 93,2-1,0 1,0 0,1 0,0 0,1 0,1 0,0 0,7-15,-7 22,-1 0,1-1,0 2,0-1,1 0,-1 1,1 0,0 0,0 0,0 0,1 1,-1 0,1 0,0 1,0-1,0 1,0 1,0-1,1 1,5-1,58-4,0 4,92 7,-13 0,604-5,-696-4,0-2,0-3,84-24,46-7,-157 36,0-1,-1-2,0 0,0-2,-1-1,43-22,-56 24,-1 2,1-1,1 2,-1 0,1 1,21-3,102-4,-37 4,-1-4,186 3,-265 10,-1 2,1 0,-1 1,0 2,22 9,6 1,-31-12,1 0,35 3,-39-7,0 1,1 1,-1 0,0 1,21 9,42 32,-60-33,2 0,38 17,-35-21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39.045"/>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246 246,'-6'-6,"-8"-1,-7-1,-6-4,-5 0,-2 2,-2 2,6-3,7-5,9-7,5-4,12 1,4 0,7 5,7 5,6 5,-2 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7:30.49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2,'6'0,"8"0,7 0,6 0,5 0,3 0,0 0,2 0,11 0,4-1,4 0,0 1,-5 0,-11 6,-11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9.70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trace contextRef="#ctx0" brushRef="#br0" timeOffset="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0.05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trace contextRef="#ctx0" brushRef="#br0" timeOffset="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1.416"/>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1.782"/>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196"/>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15,'0'-6,"0"-2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54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0F8F8-9FE4-4D27-A2FF-BE9C2C5298B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181EB2-894D-45FD-9282-F7FC3FABF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8C39DD-B5E6-4713-8345-08C98171E217}"/>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5" name="Espace réservé du pied de page 4">
            <a:extLst>
              <a:ext uri="{FF2B5EF4-FFF2-40B4-BE49-F238E27FC236}">
                <a16:creationId xmlns:a16="http://schemas.microsoft.com/office/drawing/2014/main" id="{3420AC86-708D-429C-A0B7-7C6E2443EA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C8E546-5A1B-4306-AFF0-9BD0E1EE7555}"/>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60885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A9961-676B-4F6C-B2BB-B0F33C62C4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DCBE47C-D0FE-45B6-85CE-9CFEBB6996E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C2FCF-224D-4667-8354-33B71FAA8BB8}"/>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5" name="Espace réservé du pied de page 4">
            <a:extLst>
              <a:ext uri="{FF2B5EF4-FFF2-40B4-BE49-F238E27FC236}">
                <a16:creationId xmlns:a16="http://schemas.microsoft.com/office/drawing/2014/main" id="{2712066B-134E-43FE-ADEA-D9A91FE5B6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1B2955-8959-41AA-98FF-C7B69BB68FC2}"/>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92265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3625D0-9D65-46C4-AB9A-5144DECE237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308D8D-4F37-478B-95C9-EA9A0863B90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B2488A-11B5-4972-8940-14E98219181C}"/>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5" name="Espace réservé du pied de page 4">
            <a:extLst>
              <a:ext uri="{FF2B5EF4-FFF2-40B4-BE49-F238E27FC236}">
                <a16:creationId xmlns:a16="http://schemas.microsoft.com/office/drawing/2014/main" id="{DB775247-66E3-41F9-ABDC-2E4808C07B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A6509E-CDA0-444F-8533-D5276CB42F39}"/>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141991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AEE08-1E07-4286-B5DD-4C07CDC8D4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823CAB-F8C0-4474-9221-800BE644599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30C0B2-6859-4EE1-85BB-92BAF0C6F4B0}"/>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5" name="Espace réservé du pied de page 4">
            <a:extLst>
              <a:ext uri="{FF2B5EF4-FFF2-40B4-BE49-F238E27FC236}">
                <a16:creationId xmlns:a16="http://schemas.microsoft.com/office/drawing/2014/main" id="{4C7821B7-1584-4C50-AA0E-71E1A1E9E8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F61804-35B7-4589-8F94-A914AF1C8D76}"/>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02265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AB522-854B-4059-9107-CA53FDF8449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861382-6FEB-44AF-86E5-15A65E73C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B6696B-DFFF-4AF0-BA14-3C6363956675}"/>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5" name="Espace réservé du pied de page 4">
            <a:extLst>
              <a:ext uri="{FF2B5EF4-FFF2-40B4-BE49-F238E27FC236}">
                <a16:creationId xmlns:a16="http://schemas.microsoft.com/office/drawing/2014/main" id="{8F4D2907-95F5-4606-8203-D4AFF76604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B0FBFC-9985-40B4-A815-9C819EFF7444}"/>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135543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3D1F7-A7F4-46D6-A86C-46AE0FFDC2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0C966B-E543-468A-B22C-1C6E7DFF29A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AE7C86-24E0-485F-8F60-0C0A32506BE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8918B8D-163C-41FD-85BD-D12999A63221}"/>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6" name="Espace réservé du pied de page 5">
            <a:extLst>
              <a:ext uri="{FF2B5EF4-FFF2-40B4-BE49-F238E27FC236}">
                <a16:creationId xmlns:a16="http://schemas.microsoft.com/office/drawing/2014/main" id="{741FE1B9-046E-49DF-9DEB-61B72EA013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E0F020-2D85-42E8-B52D-62F9F730B5E8}"/>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73501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5F203-A72C-403E-B7E5-320A7F632DA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95D59E3-059A-46F4-A8D8-CE078A2B1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986EA75-1DE8-496F-BFC4-0815F7CA956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98D136-2B71-487D-9CC0-AC785C67C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DB4AD1-5902-4409-B3CE-A93A0042A34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FA6776-623B-4798-949F-755DF48BDA15}"/>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8" name="Espace réservé du pied de page 7">
            <a:extLst>
              <a:ext uri="{FF2B5EF4-FFF2-40B4-BE49-F238E27FC236}">
                <a16:creationId xmlns:a16="http://schemas.microsoft.com/office/drawing/2014/main" id="{09511E45-96CA-4F55-9A1D-C593D6D56DE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A2AC437-E471-40A3-AA22-354538B0F05D}"/>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95198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77C8B-CDF2-42DC-A342-5C0D77328D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CB8D17-88FC-4B39-80DF-F93BC5F8E254}"/>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4" name="Espace réservé du pied de page 3">
            <a:extLst>
              <a:ext uri="{FF2B5EF4-FFF2-40B4-BE49-F238E27FC236}">
                <a16:creationId xmlns:a16="http://schemas.microsoft.com/office/drawing/2014/main" id="{7609B32E-FB4A-44B8-AAD3-7E104105EF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1823A3E-5128-481D-A4D2-A9FE854F58A3}"/>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62070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844BE8-EB42-4001-83FC-449E784CA9F2}"/>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3" name="Espace réservé du pied de page 2">
            <a:extLst>
              <a:ext uri="{FF2B5EF4-FFF2-40B4-BE49-F238E27FC236}">
                <a16:creationId xmlns:a16="http://schemas.microsoft.com/office/drawing/2014/main" id="{2F17C2EC-AE25-43D9-97A8-9B1E84C6BF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211DC79-FC7D-4699-B2E1-D040168103EC}"/>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79536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3E6AC-04B9-4D4D-97BD-0E1D94E216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C5136D-B828-4E5C-9834-7E4B21976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10713B-53A2-4B1B-84E0-33943E683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539BA8-F6C8-4EB4-9AD0-3D3FD565AED7}"/>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6" name="Espace réservé du pied de page 5">
            <a:extLst>
              <a:ext uri="{FF2B5EF4-FFF2-40B4-BE49-F238E27FC236}">
                <a16:creationId xmlns:a16="http://schemas.microsoft.com/office/drawing/2014/main" id="{03BA4D2F-AF65-4F8E-AE3E-0A2D400133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E418F8-F445-454C-B4F4-05CC25C4367F}"/>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66844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B977C-05D4-455C-8C13-F335492E62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B14E44-79DD-4949-A78F-302BDFB00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85054B-C830-41A4-BEA9-DBB9DF2DA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128E5E-7B95-4F1E-8BCC-528EEE1E8262}"/>
              </a:ext>
            </a:extLst>
          </p:cNvPr>
          <p:cNvSpPr>
            <a:spLocks noGrp="1"/>
          </p:cNvSpPr>
          <p:nvPr>
            <p:ph type="dt" sz="half" idx="10"/>
          </p:nvPr>
        </p:nvSpPr>
        <p:spPr/>
        <p:txBody>
          <a:bodyPr/>
          <a:lstStyle/>
          <a:p>
            <a:fld id="{2307804E-CCD4-4249-80F6-5EF00CCAF935}" type="datetimeFigureOut">
              <a:rPr lang="fr-FR" smtClean="0"/>
              <a:t>10/11/2021</a:t>
            </a:fld>
            <a:endParaRPr lang="fr-FR"/>
          </a:p>
        </p:txBody>
      </p:sp>
      <p:sp>
        <p:nvSpPr>
          <p:cNvPr id="6" name="Espace réservé du pied de page 5">
            <a:extLst>
              <a:ext uri="{FF2B5EF4-FFF2-40B4-BE49-F238E27FC236}">
                <a16:creationId xmlns:a16="http://schemas.microsoft.com/office/drawing/2014/main" id="{C0DC7B92-E185-4FE5-B66F-88CA0FBF16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34D6A0-8E08-434D-AE98-D3168852422F}"/>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61873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B03C0E-C8C0-4D11-8220-1ECEFF9C9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7AD1E5-A8AB-4B56-BC42-A6AF2F050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BA511B-A2B4-4BC9-9CE3-35410FE27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7804E-CCD4-4249-80F6-5EF00CCAF935}" type="datetimeFigureOut">
              <a:rPr lang="fr-FR" smtClean="0"/>
              <a:t>10/11/2021</a:t>
            </a:fld>
            <a:endParaRPr lang="fr-FR"/>
          </a:p>
        </p:txBody>
      </p:sp>
      <p:sp>
        <p:nvSpPr>
          <p:cNvPr id="5" name="Espace réservé du pied de page 4">
            <a:extLst>
              <a:ext uri="{FF2B5EF4-FFF2-40B4-BE49-F238E27FC236}">
                <a16:creationId xmlns:a16="http://schemas.microsoft.com/office/drawing/2014/main" id="{66C84B93-49CB-4FB5-AB06-E22D464F6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4E1EA2-A8C2-435B-A86D-AA7BCA066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0ABF9-DF48-4A9D-B4C0-F998AFF091A2}" type="slidenum">
              <a:rPr lang="fr-FR" smtClean="0"/>
              <a:t>‹N°›</a:t>
            </a:fld>
            <a:endParaRPr lang="fr-FR"/>
          </a:p>
        </p:txBody>
      </p:sp>
    </p:spTree>
    <p:extLst>
      <p:ext uri="{BB962C8B-B14F-4D97-AF65-F5344CB8AC3E}">
        <p14:creationId xmlns:p14="http://schemas.microsoft.com/office/powerpoint/2010/main" val="163906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10.xml"/><Relationship Id="rId26" Type="http://schemas.openxmlformats.org/officeDocument/2006/relationships/image" Target="../media/image14.png"/><Relationship Id="rId39" Type="http://schemas.openxmlformats.org/officeDocument/2006/relationships/customXml" Target="../ink/ink21.xml"/><Relationship Id="rId21" Type="http://schemas.openxmlformats.org/officeDocument/2006/relationships/customXml" Target="../ink/ink12.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5.xml"/><Relationship Id="rId50" Type="http://schemas.openxmlformats.org/officeDocument/2006/relationships/image" Target="../media/image26.png"/><Relationship Id="rId55" Type="http://schemas.openxmlformats.org/officeDocument/2006/relationships/customXml" Target="../ink/ink29.xml"/><Relationship Id="rId63" Type="http://schemas.openxmlformats.org/officeDocument/2006/relationships/customXml" Target="../ink/ink33.xml"/><Relationship Id="rId7" Type="http://schemas.openxmlformats.org/officeDocument/2006/relationships/customXml" Target="../ink/ink3.xml"/><Relationship Id="rId2" Type="http://schemas.openxmlformats.org/officeDocument/2006/relationships/image" Target="../media/image4.png"/><Relationship Id="rId16" Type="http://schemas.openxmlformats.org/officeDocument/2006/relationships/image" Target="../media/image10.png"/><Relationship Id="rId20" Type="http://schemas.openxmlformats.org/officeDocument/2006/relationships/image" Target="../media/image11.png"/><Relationship Id="rId29" Type="http://schemas.openxmlformats.org/officeDocument/2006/relationships/customXml" Target="../ink/ink16.xml"/><Relationship Id="rId41" Type="http://schemas.openxmlformats.org/officeDocument/2006/relationships/customXml" Target="../ink/ink22.xml"/><Relationship Id="rId54" Type="http://schemas.openxmlformats.org/officeDocument/2006/relationships/image" Target="../media/image28.png"/><Relationship Id="rId6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20.xml"/><Relationship Id="rId40" Type="http://schemas.openxmlformats.org/officeDocument/2006/relationships/image" Target="../media/image21.png"/><Relationship Id="rId45" Type="http://schemas.openxmlformats.org/officeDocument/2006/relationships/customXml" Target="../ink/ink24.xml"/><Relationship Id="rId53" Type="http://schemas.openxmlformats.org/officeDocument/2006/relationships/customXml" Target="../ink/ink28.xml"/><Relationship Id="rId58" Type="http://schemas.openxmlformats.org/officeDocument/2006/relationships/image" Target="../media/image30.png"/><Relationship Id="rId5" Type="http://schemas.openxmlformats.org/officeDocument/2006/relationships/customXml" Target="../ink/ink2.xml"/><Relationship Id="rId15" Type="http://schemas.openxmlformats.org/officeDocument/2006/relationships/customXml" Target="../ink/ink8.xml"/><Relationship Id="rId23" Type="http://schemas.openxmlformats.org/officeDocument/2006/relationships/customXml" Target="../ink/ink13.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6.xml"/><Relationship Id="rId57" Type="http://schemas.openxmlformats.org/officeDocument/2006/relationships/customXml" Target="../ink/ink30.xml"/><Relationship Id="rId61" Type="http://schemas.openxmlformats.org/officeDocument/2006/relationships/customXml" Target="../ink/ink32.xml"/><Relationship Id="rId10" Type="http://schemas.openxmlformats.org/officeDocument/2006/relationships/image" Target="../media/image8.png"/><Relationship Id="rId19" Type="http://schemas.openxmlformats.org/officeDocument/2006/relationships/customXml" Target="../ink/ink11.xml"/><Relationship Id="rId31" Type="http://schemas.openxmlformats.org/officeDocument/2006/relationships/customXml" Target="../ink/ink17.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customXml" Target="../ink/ink4.xml"/><Relationship Id="rId14" Type="http://schemas.openxmlformats.org/officeDocument/2006/relationships/customXml" Target="../ink/ink7.xml"/><Relationship Id="rId22" Type="http://schemas.openxmlformats.org/officeDocument/2006/relationships/image" Target="../media/image12.png"/><Relationship Id="rId27" Type="http://schemas.openxmlformats.org/officeDocument/2006/relationships/customXml" Target="../ink/ink15.xml"/><Relationship Id="rId30" Type="http://schemas.openxmlformats.org/officeDocument/2006/relationships/image" Target="../media/image16.png"/><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image" Target="../media/image25.png"/><Relationship Id="rId56" Type="http://schemas.openxmlformats.org/officeDocument/2006/relationships/image" Target="../media/image29.png"/><Relationship Id="rId64" Type="http://schemas.openxmlformats.org/officeDocument/2006/relationships/image" Target="../media/image33.png"/><Relationship Id="rId8" Type="http://schemas.openxmlformats.org/officeDocument/2006/relationships/image" Target="../media/image7.png"/><Relationship Id="rId51" Type="http://schemas.openxmlformats.org/officeDocument/2006/relationships/customXml" Target="../ink/ink27.xml"/><Relationship Id="rId3" Type="http://schemas.openxmlformats.org/officeDocument/2006/relationships/customXml" Target="../ink/ink1.xml"/><Relationship Id="rId12" Type="http://schemas.openxmlformats.org/officeDocument/2006/relationships/customXml" Target="../ink/ink6.xml"/><Relationship Id="rId17" Type="http://schemas.openxmlformats.org/officeDocument/2006/relationships/customXml" Target="../ink/ink9.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20.png"/><Relationship Id="rId46" Type="http://schemas.openxmlformats.org/officeDocument/2006/relationships/image" Target="../media/image24.png"/><Relationship Id="rId59" Type="http://schemas.openxmlformats.org/officeDocument/2006/relationships/customXml" Target="../ink/ink3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95601-D102-470C-93F2-84ED0DCBBC3A}"/>
              </a:ext>
            </a:extLst>
          </p:cNvPr>
          <p:cNvSpPr>
            <a:spLocks noGrp="1"/>
          </p:cNvSpPr>
          <p:nvPr>
            <p:ph type="title"/>
          </p:nvPr>
        </p:nvSpPr>
        <p:spPr>
          <a:xfrm>
            <a:off x="2038753" y="2187629"/>
            <a:ext cx="10515600" cy="1325563"/>
          </a:xfrm>
        </p:spPr>
        <p:txBody>
          <a:bodyPr>
            <a:normAutofit/>
          </a:bodyPr>
          <a:lstStyle/>
          <a:p>
            <a:r>
              <a:rPr lang="fr-FR" sz="6000" dirty="0"/>
              <a:t>De Clovis à Charlemagne</a:t>
            </a:r>
          </a:p>
        </p:txBody>
      </p:sp>
      <p:sp>
        <p:nvSpPr>
          <p:cNvPr id="4" name="ZoneTexte 3">
            <a:extLst>
              <a:ext uri="{FF2B5EF4-FFF2-40B4-BE49-F238E27FC236}">
                <a16:creationId xmlns:a16="http://schemas.microsoft.com/office/drawing/2014/main" id="{4EF97004-5B21-4893-95DD-94A4796106B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23081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704022" y="679273"/>
            <a:ext cx="5937908" cy="369332"/>
          </a:xfrm>
          <a:prstGeom prst="rect">
            <a:avLst/>
          </a:prstGeom>
          <a:noFill/>
        </p:spPr>
        <p:txBody>
          <a:bodyPr wrap="none" rtlCol="0">
            <a:spAutoFit/>
          </a:bodyPr>
          <a:lstStyle/>
          <a:p>
            <a:r>
              <a:rPr lang="fr-FR" dirty="0"/>
              <a:t>Carte de l’Europe et des différents royaumes barbares en 480</a:t>
            </a:r>
          </a:p>
        </p:txBody>
      </p:sp>
      <p:pic>
        <p:nvPicPr>
          <p:cNvPr id="4098" name="Picture 2" descr="Clovis, premier roi de France">
            <a:extLst>
              <a:ext uri="{FF2B5EF4-FFF2-40B4-BE49-F238E27FC236}">
                <a16:creationId xmlns:a16="http://schemas.microsoft.com/office/drawing/2014/main" id="{91441962-B336-466B-8BF6-3AB4D023F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601" y="489905"/>
            <a:ext cx="3416308" cy="457785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D74AD8A-62D2-46CC-A63D-87B7B6AA260A}"/>
              </a:ext>
            </a:extLst>
          </p:cNvPr>
          <p:cNvSpPr txBox="1"/>
          <p:nvPr/>
        </p:nvSpPr>
        <p:spPr>
          <a:xfrm>
            <a:off x="8405871" y="5199961"/>
            <a:ext cx="2094035" cy="369332"/>
          </a:xfrm>
          <a:prstGeom prst="rect">
            <a:avLst/>
          </a:prstGeom>
          <a:noFill/>
        </p:spPr>
        <p:txBody>
          <a:bodyPr wrap="none" rtlCol="0">
            <a:spAutoFit/>
          </a:bodyPr>
          <a:lstStyle/>
          <a:p>
            <a:r>
              <a:rPr lang="fr-FR" dirty="0"/>
              <a:t>Un chef franc, Clovis</a:t>
            </a:r>
          </a:p>
        </p:txBody>
      </p:sp>
      <p:grpSp>
        <p:nvGrpSpPr>
          <p:cNvPr id="8" name="Groupe 7">
            <a:extLst>
              <a:ext uri="{FF2B5EF4-FFF2-40B4-BE49-F238E27FC236}">
                <a16:creationId xmlns:a16="http://schemas.microsoft.com/office/drawing/2014/main" id="{887AC130-6F81-4BBA-ABA2-539E57AA5285}"/>
              </a:ext>
            </a:extLst>
          </p:cNvPr>
          <p:cNvGrpSpPr/>
          <p:nvPr/>
        </p:nvGrpSpPr>
        <p:grpSpPr>
          <a:xfrm>
            <a:off x="738130" y="1155113"/>
            <a:ext cx="5162493" cy="4196847"/>
            <a:chOff x="6577070" y="483084"/>
            <a:chExt cx="5162493" cy="4196847"/>
          </a:xfrm>
        </p:grpSpPr>
        <p:pic>
          <p:nvPicPr>
            <p:cNvPr id="9" name="Picture 2">
              <a:extLst>
                <a:ext uri="{FF2B5EF4-FFF2-40B4-BE49-F238E27FC236}">
                  <a16:creationId xmlns:a16="http://schemas.microsoft.com/office/drawing/2014/main" id="{EFF9CEB4-232D-4ABF-B22A-63C4518CF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795B24FD-F83B-4F4C-902F-8021D5CD9111}"/>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sp>
        <p:nvSpPr>
          <p:cNvPr id="6" name="Ellipse 5">
            <a:extLst>
              <a:ext uri="{FF2B5EF4-FFF2-40B4-BE49-F238E27FC236}">
                <a16:creationId xmlns:a16="http://schemas.microsoft.com/office/drawing/2014/main" id="{F32D2FBA-D99D-484A-B59D-FB8BEC71F7D5}"/>
              </a:ext>
            </a:extLst>
          </p:cNvPr>
          <p:cNvSpPr/>
          <p:nvPr/>
        </p:nvSpPr>
        <p:spPr>
          <a:xfrm>
            <a:off x="2787267" y="1399142"/>
            <a:ext cx="1509311" cy="124490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13FE0EA-B2B1-43DA-99C2-D49DE817087D}"/>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8015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178500" y="110582"/>
            <a:ext cx="5726248" cy="646331"/>
          </a:xfrm>
          <a:prstGeom prst="rect">
            <a:avLst/>
          </a:prstGeom>
          <a:noFill/>
        </p:spPr>
        <p:txBody>
          <a:bodyPr wrap="none" rtlCol="0">
            <a:spAutoFit/>
          </a:bodyPr>
          <a:lstStyle/>
          <a:p>
            <a:r>
              <a:rPr lang="fr-FR" sz="1800" b="1" u="sng" dirty="0">
                <a:effectLst/>
                <a:latin typeface="Comic Sans MS" panose="030F0702030302020204" pitchFamily="66" charset="0"/>
                <a:ea typeface="Calibri" panose="020F0502020204030204" pitchFamily="34" charset="0"/>
                <a:cs typeface="Times New Roman" panose="02020603050405020304" pitchFamily="18" charset="0"/>
              </a:rPr>
              <a:t>DOC 2 : Les royaumes barbares en Gaule en 480</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FR" u="sng" dirty="0"/>
          </a:p>
        </p:txBody>
      </p:sp>
      <p:sp>
        <p:nvSpPr>
          <p:cNvPr id="6" name="ZoneTexte 5">
            <a:extLst>
              <a:ext uri="{FF2B5EF4-FFF2-40B4-BE49-F238E27FC236}">
                <a16:creationId xmlns:a16="http://schemas.microsoft.com/office/drawing/2014/main" id="{72E0F19D-79B3-41FC-8FE5-1CA81C4460F4}"/>
              </a:ext>
            </a:extLst>
          </p:cNvPr>
          <p:cNvSpPr txBox="1"/>
          <p:nvPr/>
        </p:nvSpPr>
        <p:spPr>
          <a:xfrm>
            <a:off x="248558" y="4461529"/>
            <a:ext cx="6427664" cy="2015936"/>
          </a:xfrm>
          <a:prstGeom prst="rect">
            <a:avLst/>
          </a:prstGeom>
          <a:noFill/>
        </p:spPr>
        <p:txBody>
          <a:bodyPr wrap="square" rtlCol="0">
            <a:spAutoFit/>
          </a:bodyPr>
          <a:lstStyle/>
          <a:p>
            <a:pPr marL="342900" indent="-342900">
              <a:buAutoNum type="arabicParenR"/>
            </a:pPr>
            <a:r>
              <a:rPr lang="fr-FR" sz="2500" dirty="0"/>
              <a:t>Où sont installés les Francs au début du règne</a:t>
            </a:r>
          </a:p>
          <a:p>
            <a:r>
              <a:rPr lang="fr-FR" sz="2500" dirty="0"/>
              <a:t>de Clovis ?</a:t>
            </a:r>
          </a:p>
          <a:p>
            <a:r>
              <a:rPr lang="fr-FR" sz="2500" dirty="0"/>
              <a:t>2) Quels sont les autres royaumes barbares en </a:t>
            </a:r>
          </a:p>
          <a:p>
            <a:r>
              <a:rPr lang="fr-FR" sz="2500" dirty="0"/>
              <a:t>Gaule ?</a:t>
            </a:r>
          </a:p>
          <a:p>
            <a:r>
              <a:rPr lang="fr-FR" sz="2500" dirty="0"/>
              <a:t>3) Lesquels vont être conquis par Clovis ?</a:t>
            </a:r>
          </a:p>
        </p:txBody>
      </p:sp>
      <p:grpSp>
        <p:nvGrpSpPr>
          <p:cNvPr id="10" name="Groupe 9">
            <a:extLst>
              <a:ext uri="{FF2B5EF4-FFF2-40B4-BE49-F238E27FC236}">
                <a16:creationId xmlns:a16="http://schemas.microsoft.com/office/drawing/2014/main" id="{C4EF6BB9-4022-403A-8D0B-B36292801992}"/>
              </a:ext>
            </a:extLst>
          </p:cNvPr>
          <p:cNvGrpSpPr/>
          <p:nvPr/>
        </p:nvGrpSpPr>
        <p:grpSpPr>
          <a:xfrm>
            <a:off x="192117" y="439620"/>
            <a:ext cx="4732423" cy="3812892"/>
            <a:chOff x="6577070" y="483084"/>
            <a:chExt cx="5162493" cy="4196847"/>
          </a:xfrm>
        </p:grpSpPr>
        <p:pic>
          <p:nvPicPr>
            <p:cNvPr id="7" name="Picture 2">
              <a:extLst>
                <a:ext uri="{FF2B5EF4-FFF2-40B4-BE49-F238E27FC236}">
                  <a16:creationId xmlns:a16="http://schemas.microsoft.com/office/drawing/2014/main" id="{00711A52-B936-4610-B7F1-C9B59F2E3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232CBB82-A705-4E68-96E0-65FA5F6D601D}"/>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pic>
        <p:nvPicPr>
          <p:cNvPr id="2" name="Image 1">
            <a:extLst>
              <a:ext uri="{FF2B5EF4-FFF2-40B4-BE49-F238E27FC236}">
                <a16:creationId xmlns:a16="http://schemas.microsoft.com/office/drawing/2014/main" id="{B439E379-6724-4B1B-BEBD-F4E1780BBB00}"/>
              </a:ext>
            </a:extLst>
          </p:cNvPr>
          <p:cNvPicPr>
            <a:picLocks noChangeAspect="1"/>
          </p:cNvPicPr>
          <p:nvPr/>
        </p:nvPicPr>
        <p:blipFill>
          <a:blip r:embed="rId3"/>
          <a:stretch>
            <a:fillRect/>
          </a:stretch>
        </p:blipFill>
        <p:spPr>
          <a:xfrm>
            <a:off x="6793836" y="0"/>
            <a:ext cx="5398164" cy="5806233"/>
          </a:xfrm>
          <a:prstGeom prst="rect">
            <a:avLst/>
          </a:prstGeom>
        </p:spPr>
      </p:pic>
      <p:sp>
        <p:nvSpPr>
          <p:cNvPr id="3" name="ZoneTexte 2">
            <a:extLst>
              <a:ext uri="{FF2B5EF4-FFF2-40B4-BE49-F238E27FC236}">
                <a16:creationId xmlns:a16="http://schemas.microsoft.com/office/drawing/2014/main" id="{143BB77C-B2DA-4921-BA95-01E7B85FABBC}"/>
              </a:ext>
            </a:extLst>
          </p:cNvPr>
          <p:cNvSpPr txBox="1"/>
          <p:nvPr/>
        </p:nvSpPr>
        <p:spPr>
          <a:xfrm>
            <a:off x="6584375" y="5507011"/>
            <a:ext cx="5607625" cy="646331"/>
          </a:xfrm>
          <a:prstGeom prst="rect">
            <a:avLst/>
          </a:prstGeom>
          <a:solidFill>
            <a:schemeClr val="bg1"/>
          </a:solidFill>
        </p:spPr>
        <p:txBody>
          <a:bodyPr wrap="none" rtlCol="0">
            <a:spAutoFit/>
          </a:bodyPr>
          <a:lstStyle/>
          <a:p>
            <a:r>
              <a:rPr lang="fr-FR" sz="1800" b="1" u="sng" dirty="0">
                <a:effectLst/>
                <a:latin typeface="Comic Sans MS" panose="030F0702030302020204" pitchFamily="66" charset="0"/>
                <a:ea typeface="Calibri" panose="020F0502020204030204" pitchFamily="34" charset="0"/>
                <a:cs typeface="Times New Roman" panose="02020603050405020304" pitchFamily="18" charset="0"/>
              </a:rPr>
              <a:t>DOC 3: L’évolution du royaume franc sous Clovis</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FR" u="sng" dirty="0"/>
          </a:p>
        </p:txBody>
      </p:sp>
      <p:sp>
        <p:nvSpPr>
          <p:cNvPr id="9" name="ZoneTexte 8">
            <a:extLst>
              <a:ext uri="{FF2B5EF4-FFF2-40B4-BE49-F238E27FC236}">
                <a16:creationId xmlns:a16="http://schemas.microsoft.com/office/drawing/2014/main" id="{1FCC8223-9FCB-48A6-8564-C0381252C7E4}"/>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95675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6B02FF2-6057-4903-9684-E7530DEB0B40}"/>
              </a:ext>
            </a:extLst>
          </p:cNvPr>
          <p:cNvGraphicFramePr>
            <a:graphicFrameLocks noGrp="1"/>
          </p:cNvGraphicFramePr>
          <p:nvPr>
            <p:extLst>
              <p:ext uri="{D42A27DB-BD31-4B8C-83A1-F6EECF244321}">
                <p14:modId xmlns:p14="http://schemas.microsoft.com/office/powerpoint/2010/main" val="2434717241"/>
              </p:ext>
            </p:extLst>
          </p:nvPr>
        </p:nvGraphicFramePr>
        <p:xfrm>
          <a:off x="385591" y="96494"/>
          <a:ext cx="11336356" cy="5781929"/>
        </p:xfrm>
        <a:graphic>
          <a:graphicData uri="http://schemas.openxmlformats.org/drawingml/2006/table">
            <a:tbl>
              <a:tblPr firstRow="1" firstCol="1" bandRow="1">
                <a:tableStyleId>{5940675A-B579-460E-94D1-54222C63F5DA}</a:tableStyleId>
              </a:tblPr>
              <a:tblGrid>
                <a:gridCol w="11336356">
                  <a:extLst>
                    <a:ext uri="{9D8B030D-6E8A-4147-A177-3AD203B41FA5}">
                      <a16:colId xmlns:a16="http://schemas.microsoft.com/office/drawing/2014/main" val="3397265483"/>
                    </a:ext>
                  </a:extLst>
                </a:gridCol>
              </a:tblGrid>
              <a:tr h="0">
                <a:tc>
                  <a:txBody>
                    <a:bodyPr/>
                    <a:lstStyle/>
                    <a:p>
                      <a:pPr algn="l">
                        <a:lnSpc>
                          <a:spcPct val="107000"/>
                        </a:lnSpc>
                        <a:spcAft>
                          <a:spcPts val="800"/>
                        </a:spcAft>
                      </a:pPr>
                      <a:r>
                        <a:rPr lang="fr-FR" sz="1800" b="1" u="sng" dirty="0">
                          <a:effectLst/>
                        </a:rPr>
                        <a:t>DOC 4 : Pourquoi Clovis se convertit-il au christianisme ?</a:t>
                      </a:r>
                    </a:p>
                    <a:p>
                      <a:pPr algn="l">
                        <a:lnSpc>
                          <a:spcPct val="107000"/>
                        </a:lnSpc>
                        <a:spcAft>
                          <a:spcPts val="800"/>
                        </a:spcAft>
                      </a:pPr>
                      <a:r>
                        <a:rPr lang="fr-FR" sz="1800" dirty="0">
                          <a:effectLst/>
                        </a:rPr>
                        <a:t> </a:t>
                      </a:r>
                    </a:p>
                    <a:p>
                      <a:pPr algn="just">
                        <a:lnSpc>
                          <a:spcPct val="150000"/>
                        </a:lnSpc>
                        <a:spcAft>
                          <a:spcPts val="800"/>
                        </a:spcAft>
                      </a:pPr>
                      <a:r>
                        <a:rPr lang="fr-FR" sz="1800" dirty="0">
                          <a:effectLst/>
                        </a:rPr>
                        <a:t>La reine Clotilde* ne cessait donc de supplier Clovis de reconnaître le vrai Dieu et d'abandonner les dieux païens**; mais rien ne put l'y décider jusqu'à ce qu’arrive la guerre avec les Alamans. Il arriva que les deux armées combattant avec un grand acharnement, celle de Clovis allait être taillée en pièces. Alors Clovis éleva les mains vers le ciel, et, fondant en larmes, s'écria : « Jésus-Christ, que Clotilde affirme être le Fils du Dieu vivant, j'invoque avec dévotion ton glorieux secours ; si tu m'accordes la victoire sur mes ennemis, je croirai en toi, j’abandonnerai les dieux païens, et me ferai baptiser en ton nom. »</a:t>
                      </a:r>
                    </a:p>
                    <a:p>
                      <a:pPr algn="just">
                        <a:lnSpc>
                          <a:spcPct val="150000"/>
                        </a:lnSpc>
                        <a:spcAft>
                          <a:spcPts val="800"/>
                        </a:spcAft>
                      </a:pPr>
                      <a:r>
                        <a:rPr lang="fr-FR" sz="1800" dirty="0">
                          <a:effectLst/>
                        </a:rPr>
                        <a:t>Comme il disait ces mots, les Alamans commencèrent à prendre la fuite.</a:t>
                      </a:r>
                    </a:p>
                    <a:p>
                      <a:pPr algn="just">
                        <a:lnSpc>
                          <a:spcPct val="150000"/>
                        </a:lnSpc>
                        <a:spcAft>
                          <a:spcPts val="800"/>
                        </a:spcAft>
                      </a:pPr>
                      <a:r>
                        <a:rPr lang="fr-FR" sz="1800" dirty="0">
                          <a:effectLst/>
                        </a:rPr>
                        <a:t> </a:t>
                      </a:r>
                    </a:p>
                    <a:p>
                      <a:pPr algn="r">
                        <a:lnSpc>
                          <a:spcPct val="150000"/>
                        </a:lnSpc>
                        <a:spcAft>
                          <a:spcPts val="800"/>
                        </a:spcAft>
                      </a:pPr>
                      <a:r>
                        <a:rPr lang="fr-FR" sz="1800" dirty="0">
                          <a:effectLst/>
                        </a:rPr>
                        <a:t>D’après l’historien Grégoire de Tours, Histoire des Francs (</a:t>
                      </a:r>
                      <a:r>
                        <a:rPr lang="fr-FR" sz="1800" dirty="0" err="1">
                          <a:effectLst/>
                        </a:rPr>
                        <a:t>VIè</a:t>
                      </a:r>
                      <a:r>
                        <a:rPr lang="fr-FR" sz="1800" dirty="0">
                          <a:effectLst/>
                        </a:rPr>
                        <a:t> siècle)</a:t>
                      </a:r>
                    </a:p>
                    <a:p>
                      <a:pPr algn="l">
                        <a:lnSpc>
                          <a:spcPct val="150000"/>
                        </a:lnSpc>
                        <a:spcAft>
                          <a:spcPts val="800"/>
                        </a:spcAft>
                      </a:pPr>
                      <a:r>
                        <a:rPr lang="fr-FR" sz="1800" dirty="0">
                          <a:effectLst/>
                        </a:rPr>
                        <a:t>* C’est l’épouse de Clovis</a:t>
                      </a:r>
                    </a:p>
                    <a:p>
                      <a:pPr algn="l">
                        <a:lnSpc>
                          <a:spcPct val="150000"/>
                        </a:lnSpc>
                        <a:spcAft>
                          <a:spcPts val="800"/>
                        </a:spcAft>
                      </a:pPr>
                      <a:r>
                        <a:rPr lang="fr-FR" sz="1800" dirty="0">
                          <a:effectLst/>
                        </a:rPr>
                        <a:t>** des dieux francs qui n’appartiennent pas à la religion catholique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20902"/>
                  </a:ext>
                </a:extLst>
              </a:tr>
            </a:tbl>
          </a:graphicData>
        </a:graphic>
      </p:graphicFrame>
      <p:sp>
        <p:nvSpPr>
          <p:cNvPr id="3" name="ZoneTexte 2">
            <a:extLst>
              <a:ext uri="{FF2B5EF4-FFF2-40B4-BE49-F238E27FC236}">
                <a16:creationId xmlns:a16="http://schemas.microsoft.com/office/drawing/2014/main" id="{C3465653-9E22-4E4D-8A73-8C4FE003EDF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2951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495758" y="330506"/>
            <a:ext cx="5918351" cy="369332"/>
          </a:xfrm>
          <a:prstGeom prst="rect">
            <a:avLst/>
          </a:prstGeom>
          <a:noFill/>
        </p:spPr>
        <p:txBody>
          <a:bodyPr wrap="none" rtlCol="0">
            <a:spAutoFit/>
          </a:bodyPr>
          <a:lstStyle/>
          <a:p>
            <a:r>
              <a:rPr lang="fr-FR" dirty="0"/>
              <a:t>Le baptême de Clovis en 496, tablette en ivoire du IX e siècle.</a:t>
            </a:r>
          </a:p>
        </p:txBody>
      </p:sp>
      <p:sp>
        <p:nvSpPr>
          <p:cNvPr id="3" name="ZoneTexte 2">
            <a:extLst>
              <a:ext uri="{FF2B5EF4-FFF2-40B4-BE49-F238E27FC236}">
                <a16:creationId xmlns:a16="http://schemas.microsoft.com/office/drawing/2014/main" id="{B43E42CC-7FE1-4A1A-9E07-BEC17AF4A36D}"/>
              </a:ext>
            </a:extLst>
          </p:cNvPr>
          <p:cNvSpPr txBox="1"/>
          <p:nvPr/>
        </p:nvSpPr>
        <p:spPr>
          <a:xfrm>
            <a:off x="396606" y="4594034"/>
            <a:ext cx="10807547" cy="1477328"/>
          </a:xfrm>
          <a:prstGeom prst="rect">
            <a:avLst/>
          </a:prstGeom>
          <a:noFill/>
        </p:spPr>
        <p:txBody>
          <a:bodyPr wrap="square" rtlCol="0">
            <a:spAutoFit/>
          </a:bodyPr>
          <a:lstStyle/>
          <a:p>
            <a:pPr marL="342900" indent="-342900">
              <a:buAutoNum type="arabicParenR"/>
            </a:pPr>
            <a:r>
              <a:rPr lang="fr-FR" dirty="0"/>
              <a:t>Est-ce que l’artiste était présent au baptême de Clovis ?</a:t>
            </a:r>
          </a:p>
          <a:p>
            <a:endParaRPr lang="fr-FR" dirty="0"/>
          </a:p>
          <a:p>
            <a:r>
              <a:rPr lang="fr-FR" dirty="0"/>
              <a:t>2) Place les mots suivants dans les cadres:  </a:t>
            </a:r>
            <a:r>
              <a:rPr lang="fr-FR" i="1" dirty="0"/>
              <a:t>Clovis ; l’évêque Rémi ; la reine Clotilde</a:t>
            </a:r>
          </a:p>
          <a:p>
            <a:endParaRPr lang="fr-FR" i="1" dirty="0"/>
          </a:p>
          <a:p>
            <a:r>
              <a:rPr lang="fr-FR" dirty="0"/>
              <a:t>3) Pourquoi Clovis devient-il chrétien ?</a:t>
            </a:r>
          </a:p>
        </p:txBody>
      </p:sp>
      <p:grpSp>
        <p:nvGrpSpPr>
          <p:cNvPr id="6" name="Groupe 5">
            <a:extLst>
              <a:ext uri="{FF2B5EF4-FFF2-40B4-BE49-F238E27FC236}">
                <a16:creationId xmlns:a16="http://schemas.microsoft.com/office/drawing/2014/main" id="{721969F7-05C7-4376-8801-8F1E209300E0}"/>
              </a:ext>
            </a:extLst>
          </p:cNvPr>
          <p:cNvGrpSpPr/>
          <p:nvPr/>
        </p:nvGrpSpPr>
        <p:grpSpPr>
          <a:xfrm>
            <a:off x="162443" y="705080"/>
            <a:ext cx="6560492" cy="3870859"/>
            <a:chOff x="162443" y="705080"/>
            <a:chExt cx="6560492" cy="3870859"/>
          </a:xfrm>
        </p:grpSpPr>
        <p:pic>
          <p:nvPicPr>
            <p:cNvPr id="5122" name="Picture 2" descr="Entretien avec Bruno Dumézil : le probable baptême de (peut-être) Clovis –  Actuel Moyen Âge">
              <a:extLst>
                <a:ext uri="{FF2B5EF4-FFF2-40B4-BE49-F238E27FC236}">
                  <a16:creationId xmlns:a16="http://schemas.microsoft.com/office/drawing/2014/main" id="{9691E0A9-F107-4F80-8253-83214DE97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43" y="727113"/>
              <a:ext cx="6560492" cy="35959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6EFB1FA-858F-4AA9-8A17-2E5FF3135FC4}"/>
                </a:ext>
              </a:extLst>
            </p:cNvPr>
            <p:cNvSpPr txBox="1"/>
            <p:nvPr/>
          </p:nvSpPr>
          <p:spPr>
            <a:xfrm>
              <a:off x="165252" y="705080"/>
              <a:ext cx="1509311" cy="369332"/>
            </a:xfrm>
            <a:prstGeom prst="rect">
              <a:avLst/>
            </a:prstGeom>
            <a:solidFill>
              <a:schemeClr val="bg1"/>
            </a:solidFill>
            <a:ln>
              <a:solidFill>
                <a:schemeClr val="tx1"/>
              </a:solidFill>
            </a:ln>
          </p:spPr>
          <p:txBody>
            <a:bodyPr wrap="square" rtlCol="0">
              <a:spAutoFit/>
            </a:bodyPr>
            <a:lstStyle/>
            <a:p>
              <a:endParaRPr lang="fr-FR" dirty="0"/>
            </a:p>
          </p:txBody>
        </p:sp>
        <p:sp>
          <p:nvSpPr>
            <p:cNvPr id="9" name="ZoneTexte 8">
              <a:extLst>
                <a:ext uri="{FF2B5EF4-FFF2-40B4-BE49-F238E27FC236}">
                  <a16:creationId xmlns:a16="http://schemas.microsoft.com/office/drawing/2014/main" id="{E2F5C553-B837-4891-9A26-4E23FE123C3E}"/>
                </a:ext>
              </a:extLst>
            </p:cNvPr>
            <p:cNvSpPr txBox="1"/>
            <p:nvPr/>
          </p:nvSpPr>
          <p:spPr>
            <a:xfrm>
              <a:off x="1540524" y="4206607"/>
              <a:ext cx="1509311" cy="369332"/>
            </a:xfrm>
            <a:prstGeom prst="rect">
              <a:avLst/>
            </a:prstGeom>
            <a:solidFill>
              <a:schemeClr val="bg1"/>
            </a:solidFill>
            <a:ln>
              <a:solidFill>
                <a:schemeClr val="tx1"/>
              </a:solidFill>
            </a:ln>
          </p:spPr>
          <p:txBody>
            <a:bodyPr wrap="square" rtlCol="0">
              <a:spAutoFit/>
            </a:bodyPr>
            <a:lstStyle/>
            <a:p>
              <a:endParaRPr lang="fr-FR" dirty="0"/>
            </a:p>
          </p:txBody>
        </p:sp>
        <p:sp>
          <p:nvSpPr>
            <p:cNvPr id="12" name="ZoneTexte 11">
              <a:extLst>
                <a:ext uri="{FF2B5EF4-FFF2-40B4-BE49-F238E27FC236}">
                  <a16:creationId xmlns:a16="http://schemas.microsoft.com/office/drawing/2014/main" id="{BC628A6F-C04B-4556-AA90-F6C182454EA7}"/>
                </a:ext>
              </a:extLst>
            </p:cNvPr>
            <p:cNvSpPr txBox="1"/>
            <p:nvPr/>
          </p:nvSpPr>
          <p:spPr>
            <a:xfrm>
              <a:off x="2860712" y="888693"/>
              <a:ext cx="1509311" cy="369332"/>
            </a:xfrm>
            <a:prstGeom prst="rect">
              <a:avLst/>
            </a:prstGeom>
            <a:solidFill>
              <a:schemeClr val="bg1"/>
            </a:solidFill>
            <a:ln>
              <a:solidFill>
                <a:schemeClr val="tx1"/>
              </a:solidFill>
            </a:ln>
          </p:spPr>
          <p:txBody>
            <a:bodyPr wrap="square" rtlCol="0">
              <a:spAutoFit/>
            </a:bodyPr>
            <a:lstStyle/>
            <a:p>
              <a:endParaRPr lang="fr-FR" dirty="0"/>
            </a:p>
          </p:txBody>
        </p:sp>
      </p:grpSp>
      <p:sp>
        <p:nvSpPr>
          <p:cNvPr id="10" name="ZoneTexte 9">
            <a:extLst>
              <a:ext uri="{FF2B5EF4-FFF2-40B4-BE49-F238E27FC236}">
                <a16:creationId xmlns:a16="http://schemas.microsoft.com/office/drawing/2014/main" id="{2C887694-BDE3-45FA-A2D5-E276862F93A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4717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73725" y="352540"/>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473243" y="413056"/>
            <a:ext cx="4120487" cy="830997"/>
          </a:xfrm>
          <a:prstGeom prst="rect">
            <a:avLst/>
          </a:prstGeom>
          <a:noFill/>
        </p:spPr>
        <p:txBody>
          <a:bodyPr wrap="none" rtlCol="0">
            <a:spAutoFit/>
          </a:bodyPr>
          <a:lstStyle/>
          <a:p>
            <a:r>
              <a:rPr lang="fr-FR" sz="3000" u="sng" dirty="0">
                <a:solidFill>
                  <a:srgbClr val="FF0000"/>
                </a:solidFill>
              </a:rPr>
              <a:t>Séance 2: Qui est Clovis ?</a:t>
            </a:r>
          </a:p>
          <a:p>
            <a:r>
              <a:rPr lang="fr-FR" dirty="0"/>
              <a:t>Voir fiche H3 Séance 2</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90598" y="1687354"/>
            <a:ext cx="10506772" cy="3785652"/>
          </a:xfrm>
          <a:prstGeom prst="rect">
            <a:avLst/>
          </a:prstGeom>
          <a:noFill/>
        </p:spPr>
        <p:txBody>
          <a:bodyPr wrap="square" rtlCol="0">
            <a:spAutoFit/>
          </a:bodyPr>
          <a:lstStyle/>
          <a:p>
            <a:pPr algn="just"/>
            <a:r>
              <a:rPr lang="fr-FR" sz="3000" u="heavy" dirty="0">
                <a:uFill>
                  <a:solidFill>
                    <a:srgbClr val="FF0000"/>
                  </a:solidFill>
                </a:uFill>
              </a:rPr>
              <a:t>Clovis</a:t>
            </a:r>
            <a:r>
              <a:rPr lang="fr-FR" sz="3000" dirty="0"/>
              <a:t>, un roi franc qui croient en plusieurs dieux, veut agrandir son royaume. Il se lance à la </a:t>
            </a:r>
            <a:r>
              <a:rPr lang="fr-FR" sz="3000" u="heavy" dirty="0">
                <a:uFill>
                  <a:solidFill>
                    <a:srgbClr val="FF0000"/>
                  </a:solidFill>
                </a:uFill>
              </a:rPr>
              <a:t>conquête de la Gaule et l’unifie.</a:t>
            </a:r>
          </a:p>
          <a:p>
            <a:pPr algn="just"/>
            <a:endParaRPr lang="fr-FR" sz="3000" dirty="0"/>
          </a:p>
          <a:p>
            <a:pPr algn="just"/>
            <a:r>
              <a:rPr lang="fr-FR" sz="3000" dirty="0"/>
              <a:t>Après une difficile victoire contre les Alamans, Clovis décide de </a:t>
            </a:r>
            <a:r>
              <a:rPr lang="fr-FR" sz="3000" u="heavy" dirty="0">
                <a:uFill>
                  <a:solidFill>
                    <a:srgbClr val="FF0000"/>
                  </a:solidFill>
                </a:uFill>
              </a:rPr>
              <a:t>se convertir au christianisme</a:t>
            </a:r>
            <a:r>
              <a:rPr lang="fr-FR" sz="3000" dirty="0"/>
              <a:t>: il se fait baptiser et croit maintenant en Jésus Christ.</a:t>
            </a:r>
          </a:p>
          <a:p>
            <a:pPr algn="just"/>
            <a:endParaRPr lang="fr-FR" sz="3000" dirty="0"/>
          </a:p>
          <a:p>
            <a:pPr algn="just"/>
            <a:r>
              <a:rPr lang="fr-FR" sz="3000" dirty="0"/>
              <a:t>Le nom de son peuple donnera son nom à notre pays: la France.</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65545" y="4547401"/>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 forme 1">
            <a:extLst>
              <a:ext uri="{FF2B5EF4-FFF2-40B4-BE49-F238E27FC236}">
                <a16:creationId xmlns:a16="http://schemas.microsoft.com/office/drawing/2014/main" id="{CBF7B3BF-D4F7-4F66-B774-9E8D24AFFAA1}"/>
              </a:ext>
            </a:extLst>
          </p:cNvPr>
          <p:cNvSpPr/>
          <p:nvPr/>
        </p:nvSpPr>
        <p:spPr>
          <a:xfrm>
            <a:off x="1474726" y="1372707"/>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214B4484-03C0-482C-9B95-CED5ADA5A0DE}"/>
              </a:ext>
            </a:extLst>
          </p:cNvPr>
          <p:cNvSpPr/>
          <p:nvPr/>
        </p:nvSpPr>
        <p:spPr>
          <a:xfrm>
            <a:off x="1617945" y="2893034"/>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9BCC0EA-6C70-489B-B7D6-1F47B6D6120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33233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8813072" y="2555310"/>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2451096"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8192023" y="1315233"/>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7615825" y="3131506"/>
            <a:ext cx="2379945" cy="5010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a:off x="9687177" y="3654765"/>
            <a:ext cx="0" cy="200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9144300" y="5624307"/>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a:off x="10015847" y="3663946"/>
            <a:ext cx="0" cy="14478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9946695" y="5181796"/>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10003316" y="3117773"/>
            <a:ext cx="681385" cy="539827"/>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6è – 8è siècles</a:t>
            </a:r>
          </a:p>
        </p:txBody>
      </p:sp>
      <p:sp>
        <p:nvSpPr>
          <p:cNvPr id="24" name="ZoneTexte 23">
            <a:extLst>
              <a:ext uri="{FF2B5EF4-FFF2-40B4-BE49-F238E27FC236}">
                <a16:creationId xmlns:a16="http://schemas.microsoft.com/office/drawing/2014/main" id="{ABD427B0-F3CA-4635-8F0E-2BFAFF5C4544}"/>
              </a:ext>
            </a:extLst>
          </p:cNvPr>
          <p:cNvSpPr txBox="1"/>
          <p:nvPr/>
        </p:nvSpPr>
        <p:spPr>
          <a:xfrm>
            <a:off x="6495802" y="6341424"/>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953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3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3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P spid="6" grpId="0"/>
      <p:bldP spid="19" grpId="0" animBg="1"/>
      <p:bldP spid="21" grpId="0"/>
      <p:bldP spid="2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3301620" y="2567836"/>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3995804" y="4429832"/>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3538818" cy="316047"/>
          </a:xfrm>
          <a:prstGeom prst="rect">
            <a:avLst/>
          </a:prstGeom>
          <a:solidFill>
            <a:srgbClr val="FF99CC"/>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4639818"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4659681" y="3850001"/>
            <a:ext cx="6939419"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2843410" y="1377862"/>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2154477" y="3118980"/>
            <a:ext cx="5400000"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6067155" y="2505205"/>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5662064" y="1603453"/>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7560746" y="2542783"/>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7316230" y="1661983"/>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7565721" y="3105247"/>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10543142" y="252286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10102468" y="1627096"/>
            <a:ext cx="1608462" cy="923330"/>
          </a:xfrm>
          <a:prstGeom prst="rect">
            <a:avLst/>
          </a:prstGeom>
          <a:noFill/>
        </p:spPr>
        <p:txBody>
          <a:bodyPr wrap="square" rtlCol="0">
            <a:spAutoFit/>
          </a:bodyPr>
          <a:lstStyle/>
          <a:p>
            <a:r>
              <a:rPr lang="fr-FR" u="sng" dirty="0">
                <a:solidFill>
                  <a:srgbClr val="7030A0"/>
                </a:solidFill>
              </a:rPr>
              <a:t>751</a:t>
            </a:r>
          </a:p>
          <a:p>
            <a:r>
              <a:rPr lang="fr-FR" dirty="0">
                <a:solidFill>
                  <a:srgbClr val="7030A0"/>
                </a:solidFill>
              </a:rPr>
              <a:t>Fin des Mérovingiens</a:t>
            </a:r>
          </a:p>
        </p:txBody>
      </p:sp>
      <p:sp>
        <p:nvSpPr>
          <p:cNvPr id="25" name="ZoneTexte 24">
            <a:extLst>
              <a:ext uri="{FF2B5EF4-FFF2-40B4-BE49-F238E27FC236}">
                <a16:creationId xmlns:a16="http://schemas.microsoft.com/office/drawing/2014/main" id="{645A3725-ED2C-46AD-835C-003F928BB3DB}"/>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384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3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P spid="6" grpId="0"/>
      <p:bldP spid="19" grpId="0" animBg="1"/>
      <p:bldP spid="21" grpId="0"/>
      <p:bldP spid="23" grpId="0"/>
      <p:bldP spid="4"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09717558-6A51-42BE-9EFA-0045E1DAA05C}"/>
              </a:ext>
            </a:extLst>
          </p:cNvPr>
          <p:cNvGrpSpPr/>
          <p:nvPr/>
        </p:nvGrpSpPr>
        <p:grpSpPr>
          <a:xfrm>
            <a:off x="0" y="0"/>
            <a:ext cx="7873893" cy="5136331"/>
            <a:chOff x="572877" y="330507"/>
            <a:chExt cx="9099933" cy="5103004"/>
          </a:xfrm>
        </p:grpSpPr>
        <p:pic>
          <p:nvPicPr>
            <p:cNvPr id="4" name="Image 3">
              <a:extLst>
                <a:ext uri="{FF2B5EF4-FFF2-40B4-BE49-F238E27FC236}">
                  <a16:creationId xmlns:a16="http://schemas.microsoft.com/office/drawing/2014/main" id="{65AAB4CC-E814-497E-981D-6CBFB2C2C5C9}"/>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72877" y="330507"/>
              <a:ext cx="9099933" cy="5100809"/>
            </a:xfrm>
            <a:prstGeom prst="rect">
              <a:avLst/>
            </a:prstGeom>
            <a:noFill/>
            <a:ln w="9525">
              <a:noFill/>
              <a:miter lim="800000"/>
              <a:headEnd/>
              <a:tailEnd/>
            </a:ln>
          </p:spPr>
        </p:pic>
        <p:sp>
          <p:nvSpPr>
            <p:cNvPr id="5" name="ZoneTexte 4">
              <a:extLst>
                <a:ext uri="{FF2B5EF4-FFF2-40B4-BE49-F238E27FC236}">
                  <a16:creationId xmlns:a16="http://schemas.microsoft.com/office/drawing/2014/main" id="{31F49145-39A3-4AA4-B6F2-5BB27803AF51}"/>
                </a:ext>
              </a:extLst>
            </p:cNvPr>
            <p:cNvSpPr txBox="1"/>
            <p:nvPr/>
          </p:nvSpPr>
          <p:spPr>
            <a:xfrm>
              <a:off x="1224800" y="5064179"/>
              <a:ext cx="1077924" cy="369332"/>
            </a:xfrm>
            <a:prstGeom prst="rect">
              <a:avLst/>
            </a:prstGeom>
            <a:noFill/>
          </p:spPr>
          <p:txBody>
            <a:bodyPr wrap="none" rtlCol="0">
              <a:spAutoFit/>
            </a:bodyPr>
            <a:lstStyle/>
            <a:p>
              <a:r>
                <a:rPr lang="fr-FR" b="1" dirty="0"/>
                <a:t>ORLEANS</a:t>
              </a:r>
            </a:p>
          </p:txBody>
        </p:sp>
        <p:sp>
          <p:nvSpPr>
            <p:cNvPr id="7" name="ZoneTexte 6">
              <a:extLst>
                <a:ext uri="{FF2B5EF4-FFF2-40B4-BE49-F238E27FC236}">
                  <a16:creationId xmlns:a16="http://schemas.microsoft.com/office/drawing/2014/main" id="{8B9DE744-9B55-456B-B29C-7D3CAAB9CEA9}"/>
                </a:ext>
              </a:extLst>
            </p:cNvPr>
            <p:cNvSpPr txBox="1"/>
            <p:nvPr/>
          </p:nvSpPr>
          <p:spPr>
            <a:xfrm>
              <a:off x="7475956" y="4940544"/>
              <a:ext cx="731675" cy="369332"/>
            </a:xfrm>
            <a:prstGeom prst="rect">
              <a:avLst/>
            </a:prstGeom>
            <a:noFill/>
          </p:spPr>
          <p:txBody>
            <a:bodyPr wrap="none" rtlCol="0">
              <a:spAutoFit/>
            </a:bodyPr>
            <a:lstStyle/>
            <a:p>
              <a:r>
                <a:rPr lang="fr-FR" b="1" dirty="0"/>
                <a:t>PARIS</a:t>
              </a:r>
            </a:p>
          </p:txBody>
        </p:sp>
        <p:sp>
          <p:nvSpPr>
            <p:cNvPr id="9" name="ZoneTexte 8">
              <a:extLst>
                <a:ext uri="{FF2B5EF4-FFF2-40B4-BE49-F238E27FC236}">
                  <a16:creationId xmlns:a16="http://schemas.microsoft.com/office/drawing/2014/main" id="{2AC4D156-7936-4FA4-ACC6-8A8500EEC294}"/>
                </a:ext>
              </a:extLst>
            </p:cNvPr>
            <p:cNvSpPr txBox="1"/>
            <p:nvPr/>
          </p:nvSpPr>
          <p:spPr>
            <a:xfrm>
              <a:off x="5905968" y="754742"/>
              <a:ext cx="1144865" cy="369332"/>
            </a:xfrm>
            <a:prstGeom prst="rect">
              <a:avLst/>
            </a:prstGeom>
            <a:noFill/>
          </p:spPr>
          <p:txBody>
            <a:bodyPr wrap="none" rtlCol="0">
              <a:spAutoFit/>
            </a:bodyPr>
            <a:lstStyle/>
            <a:p>
              <a:r>
                <a:rPr lang="fr-FR" b="1" dirty="0"/>
                <a:t>SOISSONS</a:t>
              </a:r>
            </a:p>
          </p:txBody>
        </p:sp>
        <p:sp>
          <p:nvSpPr>
            <p:cNvPr id="11" name="ZoneTexte 10">
              <a:extLst>
                <a:ext uri="{FF2B5EF4-FFF2-40B4-BE49-F238E27FC236}">
                  <a16:creationId xmlns:a16="http://schemas.microsoft.com/office/drawing/2014/main" id="{FBC2A2A6-4849-4568-9A5C-740F8FD98DA5}"/>
                </a:ext>
              </a:extLst>
            </p:cNvPr>
            <p:cNvSpPr txBox="1"/>
            <p:nvPr/>
          </p:nvSpPr>
          <p:spPr>
            <a:xfrm>
              <a:off x="995575" y="842333"/>
              <a:ext cx="798617" cy="369332"/>
            </a:xfrm>
            <a:prstGeom prst="rect">
              <a:avLst/>
            </a:prstGeom>
            <a:noFill/>
          </p:spPr>
          <p:txBody>
            <a:bodyPr wrap="none" rtlCol="0">
              <a:spAutoFit/>
            </a:bodyPr>
            <a:lstStyle/>
            <a:p>
              <a:r>
                <a:rPr lang="fr-FR" b="1" dirty="0"/>
                <a:t>REIMS</a:t>
              </a:r>
            </a:p>
          </p:txBody>
        </p:sp>
      </p:grpSp>
      <p:pic>
        <p:nvPicPr>
          <p:cNvPr id="1026" name="Picture 2" descr="Succession de Clovis : de l'unité à l'unité">
            <a:extLst>
              <a:ext uri="{FF2B5EF4-FFF2-40B4-BE49-F238E27FC236}">
                <a16:creationId xmlns:a16="http://schemas.microsoft.com/office/drawing/2014/main" id="{26CEACCE-37E0-4C94-AB48-CE349E273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958" y="1974233"/>
            <a:ext cx="5048250" cy="454556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371B421-B01D-4669-A64D-09C1CDC3FA43}"/>
              </a:ext>
            </a:extLst>
          </p:cNvPr>
          <p:cNvSpPr txBox="1"/>
          <p:nvPr/>
        </p:nvSpPr>
        <p:spPr>
          <a:xfrm>
            <a:off x="8191552" y="1371286"/>
            <a:ext cx="4088130" cy="369332"/>
          </a:xfrm>
          <a:prstGeom prst="rect">
            <a:avLst/>
          </a:prstGeom>
          <a:noFill/>
        </p:spPr>
        <p:txBody>
          <a:bodyPr wrap="square" rtlCol="0">
            <a:spAutoFit/>
          </a:bodyPr>
          <a:lstStyle/>
          <a:p>
            <a:r>
              <a:rPr lang="fr-FR" dirty="0"/>
              <a:t>Partage du royaume de Clovis en 511</a:t>
            </a:r>
          </a:p>
        </p:txBody>
      </p:sp>
      <p:sp>
        <p:nvSpPr>
          <p:cNvPr id="16" name="ZoneTexte 15">
            <a:extLst>
              <a:ext uri="{FF2B5EF4-FFF2-40B4-BE49-F238E27FC236}">
                <a16:creationId xmlns:a16="http://schemas.microsoft.com/office/drawing/2014/main" id="{142592DD-B63C-4BC2-81C3-B3838342345D}"/>
              </a:ext>
            </a:extLst>
          </p:cNvPr>
          <p:cNvSpPr txBox="1"/>
          <p:nvPr/>
        </p:nvSpPr>
        <p:spPr>
          <a:xfrm>
            <a:off x="203548" y="5167270"/>
            <a:ext cx="6093912" cy="1295868"/>
          </a:xfrm>
          <a:prstGeom prst="rect">
            <a:avLst/>
          </a:prstGeom>
          <a:noFill/>
        </p:spPr>
        <p:txBody>
          <a:bodyPr wrap="square">
            <a:spAutoFit/>
          </a:bodyPr>
          <a:lstStyle/>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Combien de fils Clovis avait-il ? </a:t>
            </a:r>
          </a:p>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Nomme les villes capitales des 4 nouveaux royaumes.</a:t>
            </a:r>
          </a:p>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Comment reconnais-tu le roi?</a:t>
            </a:r>
            <a:endPar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D47AC7DE-B212-4B61-86A6-6AA571AD6423}"/>
              </a:ext>
            </a:extLst>
          </p:cNvPr>
          <p:cNvSpPr txBox="1"/>
          <p:nvPr/>
        </p:nvSpPr>
        <p:spPr>
          <a:xfrm>
            <a:off x="9963397" y="178130"/>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036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E981FC8-4CD9-471B-B451-54A607F2EA83}"/>
              </a:ext>
            </a:extLst>
          </p:cNvPr>
          <p:cNvGraphicFramePr>
            <a:graphicFrameLocks noGrp="1"/>
          </p:cNvGraphicFramePr>
          <p:nvPr>
            <p:extLst>
              <p:ext uri="{D42A27DB-BD31-4B8C-83A1-F6EECF244321}">
                <p14:modId xmlns:p14="http://schemas.microsoft.com/office/powerpoint/2010/main" val="1979449213"/>
              </p:ext>
            </p:extLst>
          </p:nvPr>
        </p:nvGraphicFramePr>
        <p:xfrm>
          <a:off x="338203" y="199874"/>
          <a:ext cx="11574049" cy="3164586"/>
        </p:xfrm>
        <a:graphic>
          <a:graphicData uri="http://schemas.openxmlformats.org/drawingml/2006/table">
            <a:tbl>
              <a:tblPr>
                <a:tableStyleId>{5C22544A-7EE6-4342-B048-85BDC9FD1C3A}</a:tableStyleId>
              </a:tblPr>
              <a:tblGrid>
                <a:gridCol w="11574049">
                  <a:extLst>
                    <a:ext uri="{9D8B030D-6E8A-4147-A177-3AD203B41FA5}">
                      <a16:colId xmlns:a16="http://schemas.microsoft.com/office/drawing/2014/main" val="1308151904"/>
                    </a:ext>
                  </a:extLst>
                </a:gridCol>
              </a:tblGrid>
              <a:tr h="0">
                <a:tc>
                  <a:txBody>
                    <a:bodyPr/>
                    <a:lstStyle/>
                    <a:p>
                      <a:pPr algn="l">
                        <a:lnSpc>
                          <a:spcPct val="115000"/>
                        </a:lnSpc>
                        <a:spcAft>
                          <a:spcPts val="1000"/>
                        </a:spcAft>
                      </a:pPr>
                      <a:r>
                        <a:rPr lang="fr-FR" sz="2000" u="sng" dirty="0">
                          <a:effectLst/>
                        </a:rPr>
                        <a:t>DOC 2</a:t>
                      </a:r>
                      <a:endParaRPr lang="fr-FR" sz="2000" dirty="0">
                        <a:effectLst/>
                      </a:endParaRPr>
                    </a:p>
                    <a:p>
                      <a:pPr algn="just">
                        <a:lnSpc>
                          <a:spcPct val="115000"/>
                        </a:lnSpc>
                        <a:spcAft>
                          <a:spcPts val="1000"/>
                        </a:spcAft>
                      </a:pPr>
                      <a:r>
                        <a:rPr lang="fr-FR" sz="2000" dirty="0">
                          <a:effectLst/>
                        </a:rPr>
                        <a:t>Au fil des siècles, la famille des Mérovingiens, celles des rois des Francs, perdit peu à peu tout pouvoir. Le roi ne faisait que porter le titre de roi et rester assis sur son trône, les cheveux flottants et la barbe pendante. Il recevait les messagers des autres pays, les écoutait mais transmettait les ordres qu’on lui dictait. Il ne possédait qu’une petite maison à la campagne, dans laquelle il vivait avec quelques serviteurs. Quand il se déplaçait, il roulait dans un chariot tiré par des bœufs, comme le font les paysans.</a:t>
                      </a:r>
                    </a:p>
                    <a:p>
                      <a:pPr algn="l">
                        <a:lnSpc>
                          <a:spcPct val="115000"/>
                        </a:lnSpc>
                        <a:spcAft>
                          <a:spcPts val="1000"/>
                        </a:spcAft>
                      </a:pPr>
                      <a:r>
                        <a:rPr lang="fr-FR" sz="2000" dirty="0">
                          <a:effectLst/>
                        </a:rPr>
                        <a:t> </a:t>
                      </a:r>
                    </a:p>
                    <a:p>
                      <a:pPr algn="r">
                        <a:lnSpc>
                          <a:spcPct val="115000"/>
                        </a:lnSpc>
                        <a:spcAft>
                          <a:spcPts val="1000"/>
                        </a:spcAft>
                      </a:pPr>
                      <a:r>
                        <a:rPr lang="fr-FR" sz="2000" i="1" dirty="0">
                          <a:effectLst/>
                        </a:rPr>
                        <a:t>D’après Eginhard, écrivain du 9è siècle</a:t>
                      </a:r>
                      <a:endParaRPr lang="fr-FR"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424685590"/>
                  </a:ext>
                </a:extLst>
              </a:tr>
            </a:tbl>
          </a:graphicData>
        </a:graphic>
      </p:graphicFrame>
      <p:graphicFrame>
        <p:nvGraphicFramePr>
          <p:cNvPr id="5" name="Tableau 4">
            <a:extLst>
              <a:ext uri="{FF2B5EF4-FFF2-40B4-BE49-F238E27FC236}">
                <a16:creationId xmlns:a16="http://schemas.microsoft.com/office/drawing/2014/main" id="{966BE6B6-C4E3-4758-AF55-4C467C7B49EB}"/>
              </a:ext>
            </a:extLst>
          </p:cNvPr>
          <p:cNvGraphicFramePr>
            <a:graphicFrameLocks noGrp="1"/>
          </p:cNvGraphicFramePr>
          <p:nvPr>
            <p:extLst>
              <p:ext uri="{D42A27DB-BD31-4B8C-83A1-F6EECF244321}">
                <p14:modId xmlns:p14="http://schemas.microsoft.com/office/powerpoint/2010/main" val="2860576675"/>
              </p:ext>
            </p:extLst>
          </p:nvPr>
        </p:nvGraphicFramePr>
        <p:xfrm>
          <a:off x="763043" y="3447177"/>
          <a:ext cx="10515600" cy="412978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473955647"/>
                    </a:ext>
                  </a:extLst>
                </a:gridCol>
              </a:tblGrid>
              <a:tr h="2765732">
                <a:tc>
                  <a:txBody>
                    <a:bodyPr/>
                    <a:lstStyle/>
                    <a:p>
                      <a:pPr marL="342900" lvl="0" indent="-342900" algn="l">
                        <a:lnSpc>
                          <a:spcPct val="150000"/>
                        </a:lnSpc>
                        <a:spcAft>
                          <a:spcPts val="1000"/>
                        </a:spcAft>
                        <a:buFont typeface="+mj-lt"/>
                        <a:buAutoNum type="arabicParenR"/>
                      </a:pPr>
                      <a:r>
                        <a:rPr lang="fr-FR" sz="2000" b="1" dirty="0">
                          <a:solidFill>
                            <a:srgbClr val="7030A0"/>
                          </a:solidFill>
                          <a:effectLst/>
                        </a:rPr>
                        <a:t>Que devient le rôle du roi durant la dynastie des Mérovingiens ?</a:t>
                      </a:r>
                    </a:p>
                    <a:p>
                      <a:pPr marL="342900" lvl="0" indent="-342900" algn="l">
                        <a:lnSpc>
                          <a:spcPct val="150000"/>
                        </a:lnSpc>
                        <a:buFont typeface="+mj-lt"/>
                        <a:buAutoNum type="arabicParenR"/>
                      </a:pPr>
                      <a:r>
                        <a:rPr lang="fr-FR" sz="2000" b="1" dirty="0">
                          <a:solidFill>
                            <a:srgbClr val="7030A0"/>
                          </a:solidFill>
                          <a:effectLst/>
                        </a:rPr>
                        <a:t>Colorie les phrases qui montrent que les rois ont perdu leur pouvoir. </a:t>
                      </a:r>
                    </a:p>
                    <a:p>
                      <a:pPr marL="342900" lvl="0" indent="-342900" algn="l">
                        <a:lnSpc>
                          <a:spcPct val="150000"/>
                        </a:lnSpc>
                        <a:buFont typeface="+mj-lt"/>
                        <a:buAutoNum type="arabicParenR"/>
                      </a:pPr>
                      <a:r>
                        <a:rPr lang="fr-FR" sz="2000" b="1" dirty="0">
                          <a:solidFill>
                            <a:srgbClr val="7030A0"/>
                          </a:solidFill>
                          <a:effectLst/>
                        </a:rPr>
                        <a:t>A ton avis, quel nom donne Eginhard aux rois mérovingiens ?</a:t>
                      </a:r>
                    </a:p>
                    <a:p>
                      <a:pPr marL="342900" lvl="0" indent="-342900" algn="l">
                        <a:lnSpc>
                          <a:spcPct val="115000"/>
                        </a:lnSpc>
                        <a:buFont typeface="Symbol" panose="05050102010706020507" pitchFamily="18" charset="2"/>
                        <a:buChar char=""/>
                      </a:pPr>
                      <a:endParaRPr lang="fr-FR" sz="2000" b="1" dirty="0">
                        <a:solidFill>
                          <a:srgbClr val="7030A0"/>
                        </a:solidFill>
                        <a:effectLst/>
                      </a:endParaRPr>
                    </a:p>
                    <a:p>
                      <a:pPr marL="342900" lvl="0" indent="-342900" algn="l">
                        <a:lnSpc>
                          <a:spcPct val="100000"/>
                        </a:lnSpc>
                        <a:buFont typeface="Symbol" panose="05050102010706020507" pitchFamily="18" charset="2"/>
                        <a:buChar char=""/>
                      </a:pPr>
                      <a:r>
                        <a:rPr lang="fr-FR" sz="2000" b="1" dirty="0">
                          <a:solidFill>
                            <a:srgbClr val="7030A0"/>
                          </a:solidFill>
                          <a:effectLst/>
                        </a:rPr>
                        <a:t>Les rois maudits</a:t>
                      </a:r>
                    </a:p>
                    <a:p>
                      <a:pPr marL="0" lvl="0" indent="0" algn="l">
                        <a:lnSpc>
                          <a:spcPct val="100000"/>
                        </a:lnSpc>
                        <a:buFont typeface="Symbol" panose="05050102010706020507" pitchFamily="18" charset="2"/>
                        <a:buNone/>
                      </a:pPr>
                      <a:endParaRPr lang="fr-FR" sz="2000" b="1" dirty="0">
                        <a:solidFill>
                          <a:srgbClr val="7030A0"/>
                        </a:solidFill>
                        <a:effectLst/>
                      </a:endParaRPr>
                    </a:p>
                    <a:p>
                      <a:pPr marL="342900" lvl="0" indent="-342900" algn="l">
                        <a:lnSpc>
                          <a:spcPct val="100000"/>
                        </a:lnSpc>
                        <a:spcAft>
                          <a:spcPts val="1000"/>
                        </a:spcAft>
                        <a:buFont typeface="Symbol" panose="05050102010706020507" pitchFamily="18" charset="2"/>
                        <a:buChar char=""/>
                      </a:pPr>
                      <a:r>
                        <a:rPr lang="fr-FR" sz="2000" b="1" dirty="0">
                          <a:solidFill>
                            <a:srgbClr val="7030A0"/>
                          </a:solidFill>
                          <a:effectLst/>
                        </a:rPr>
                        <a:t>Les rois fainéants</a:t>
                      </a:r>
                    </a:p>
                    <a:p>
                      <a:pPr marL="342900" marR="0" lvl="0" indent="-342900" algn="l" defTabSz="914400" rtl="0" eaLnBrk="1" fontAlgn="auto" latinLnBrk="0" hangingPunct="1">
                        <a:lnSpc>
                          <a:spcPct val="100000"/>
                        </a:lnSpc>
                        <a:spcBef>
                          <a:spcPts val="0"/>
                        </a:spcBef>
                        <a:spcAft>
                          <a:spcPts val="1000"/>
                        </a:spcAft>
                        <a:buClrTx/>
                        <a:buSzTx/>
                        <a:buFont typeface="Symbol" panose="05050102010706020507" pitchFamily="18" charset="2"/>
                        <a:buChar char=""/>
                        <a:tabLst/>
                        <a:defRPr/>
                      </a:pPr>
                      <a:r>
                        <a:rPr lang="fr-FR" sz="2000" b="1" dirty="0">
                          <a:solidFill>
                            <a:srgbClr val="7030A0"/>
                          </a:solidFill>
                          <a:effectLst/>
                        </a:rPr>
                        <a:t>Les rois prudents</a:t>
                      </a:r>
                    </a:p>
                    <a:p>
                      <a:pPr marL="342900" lvl="0" indent="-342900" algn="l">
                        <a:lnSpc>
                          <a:spcPct val="115000"/>
                        </a:lnSpc>
                        <a:spcAft>
                          <a:spcPts val="1000"/>
                        </a:spcAft>
                        <a:buFont typeface="Symbol" panose="05050102010706020507" pitchFamily="18" charset="2"/>
                        <a:buChar char=""/>
                      </a:pPr>
                      <a:endParaRPr lang="fr-FR" sz="2000" b="1" dirty="0">
                        <a:solidFill>
                          <a:srgbClr val="7030A0"/>
                        </a:solidFill>
                        <a:effectLst/>
                      </a:endParaRPr>
                    </a:p>
                    <a:p>
                      <a:pPr marL="342900" lvl="0" indent="-342900" algn="l">
                        <a:lnSpc>
                          <a:spcPct val="115000"/>
                        </a:lnSpc>
                        <a:spcAft>
                          <a:spcPts val="1000"/>
                        </a:spcAft>
                        <a:buFont typeface="Symbol" panose="05050102010706020507" pitchFamily="18" charset="2"/>
                        <a:buChar char=""/>
                      </a:pPr>
                      <a:endParaRPr lang="fr-FR"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807438778"/>
                  </a:ext>
                </a:extLst>
              </a:tr>
            </a:tbl>
          </a:graphicData>
        </a:graphic>
      </p:graphicFrame>
      <p:sp>
        <p:nvSpPr>
          <p:cNvPr id="7" name="ZoneTexte 6">
            <a:extLst>
              <a:ext uri="{FF2B5EF4-FFF2-40B4-BE49-F238E27FC236}">
                <a16:creationId xmlns:a16="http://schemas.microsoft.com/office/drawing/2014/main" id="{6A198078-F1BF-4021-A02E-49C12E153CFC}"/>
              </a:ext>
            </a:extLst>
          </p:cNvPr>
          <p:cNvSpPr txBox="1"/>
          <p:nvPr/>
        </p:nvSpPr>
        <p:spPr>
          <a:xfrm>
            <a:off x="7891397" y="651353"/>
            <a:ext cx="3607495" cy="415498"/>
          </a:xfrm>
          <a:prstGeom prst="rect">
            <a:avLst/>
          </a:prstGeom>
          <a:noFill/>
        </p:spPr>
        <p:txBody>
          <a:bodyPr wrap="square" rtlCol="0">
            <a:spAutoFit/>
          </a:bodyPr>
          <a:lstStyle/>
          <a:p>
            <a:r>
              <a:rPr lang="fr-FR" sz="2100" dirty="0">
                <a:effectLst/>
                <a:highlight>
                  <a:srgbClr val="FFFF00"/>
                </a:highlight>
              </a:rPr>
              <a:t>perdit peu à peu tout pouvoir</a:t>
            </a:r>
            <a:endParaRPr lang="fr-FR" sz="2100" dirty="0">
              <a:highlight>
                <a:srgbClr val="FFFF00"/>
              </a:highlight>
            </a:endParaRPr>
          </a:p>
        </p:txBody>
      </p:sp>
      <p:sp>
        <p:nvSpPr>
          <p:cNvPr id="8" name="ZoneTexte 7">
            <a:extLst>
              <a:ext uri="{FF2B5EF4-FFF2-40B4-BE49-F238E27FC236}">
                <a16:creationId xmlns:a16="http://schemas.microsoft.com/office/drawing/2014/main" id="{D2E15FB8-5831-4B2F-9FA8-56302713C681}"/>
              </a:ext>
            </a:extLst>
          </p:cNvPr>
          <p:cNvSpPr txBox="1"/>
          <p:nvPr/>
        </p:nvSpPr>
        <p:spPr>
          <a:xfrm>
            <a:off x="6102263" y="1329846"/>
            <a:ext cx="5446733" cy="430887"/>
          </a:xfrm>
          <a:prstGeom prst="rect">
            <a:avLst/>
          </a:prstGeom>
          <a:noFill/>
        </p:spPr>
        <p:txBody>
          <a:bodyPr wrap="square" rtlCol="0">
            <a:spAutoFit/>
          </a:bodyPr>
          <a:lstStyle/>
          <a:p>
            <a:r>
              <a:rPr lang="fr-FR" sz="2200" dirty="0">
                <a:highlight>
                  <a:srgbClr val="FFFF00"/>
                </a:highlight>
              </a:rPr>
              <a:t>m</a:t>
            </a:r>
            <a:r>
              <a:rPr lang="fr-FR" sz="2200" dirty="0">
                <a:effectLst/>
                <a:highlight>
                  <a:srgbClr val="FFFF00"/>
                </a:highlight>
              </a:rPr>
              <a:t>ais transmettait les ordres qu’on lui dictait.</a:t>
            </a:r>
            <a:endParaRPr lang="fr-FR" sz="2200" dirty="0">
              <a:highlight>
                <a:srgbClr val="FFFF00"/>
              </a:highlight>
            </a:endParaRPr>
          </a:p>
        </p:txBody>
      </p:sp>
      <p:sp>
        <p:nvSpPr>
          <p:cNvPr id="9" name="ZoneTexte 8">
            <a:extLst>
              <a:ext uri="{FF2B5EF4-FFF2-40B4-BE49-F238E27FC236}">
                <a16:creationId xmlns:a16="http://schemas.microsoft.com/office/drawing/2014/main" id="{7BC42740-0675-414A-9972-29D60C08EDF8}"/>
              </a:ext>
            </a:extLst>
          </p:cNvPr>
          <p:cNvSpPr txBox="1"/>
          <p:nvPr/>
        </p:nvSpPr>
        <p:spPr>
          <a:xfrm>
            <a:off x="5916460" y="2020865"/>
            <a:ext cx="5446733" cy="430887"/>
          </a:xfrm>
          <a:prstGeom prst="rect">
            <a:avLst/>
          </a:prstGeom>
          <a:noFill/>
        </p:spPr>
        <p:txBody>
          <a:bodyPr wrap="square" rtlCol="0">
            <a:spAutoFit/>
          </a:bodyPr>
          <a:lstStyle/>
          <a:p>
            <a:r>
              <a:rPr lang="fr-FR" sz="2200" dirty="0">
                <a:highlight>
                  <a:srgbClr val="FFFF00"/>
                </a:highlight>
              </a:rPr>
              <a:t>comme le font les paysans.</a:t>
            </a:r>
          </a:p>
        </p:txBody>
      </p:sp>
      <p:sp>
        <p:nvSpPr>
          <p:cNvPr id="10" name="ZoneTexte 9">
            <a:extLst>
              <a:ext uri="{FF2B5EF4-FFF2-40B4-BE49-F238E27FC236}">
                <a16:creationId xmlns:a16="http://schemas.microsoft.com/office/drawing/2014/main" id="{4E6583BC-F416-4068-AA80-3045578C8C13}"/>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480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462226" y="181702"/>
            <a:ext cx="6440225" cy="830997"/>
          </a:xfrm>
          <a:prstGeom prst="rect">
            <a:avLst/>
          </a:prstGeom>
          <a:noFill/>
        </p:spPr>
        <p:txBody>
          <a:bodyPr wrap="none" rtlCol="0">
            <a:spAutoFit/>
          </a:bodyPr>
          <a:lstStyle/>
          <a:p>
            <a:r>
              <a:rPr lang="fr-FR" sz="3000" u="sng" dirty="0">
                <a:solidFill>
                  <a:srgbClr val="FF0000"/>
                </a:solidFill>
              </a:rPr>
              <a:t>Séance 3: La dynastie des Mérovingiens </a:t>
            </a:r>
          </a:p>
          <a:p>
            <a:r>
              <a:rPr lang="fr-FR" dirty="0"/>
              <a:t>Voir fiche H3 Séance 3 et frise bilan</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68564" y="1312781"/>
            <a:ext cx="10506772" cy="5170646"/>
          </a:xfrm>
          <a:prstGeom prst="rect">
            <a:avLst/>
          </a:prstGeom>
          <a:noFill/>
        </p:spPr>
        <p:txBody>
          <a:bodyPr wrap="square" rtlCol="0">
            <a:spAutoFit/>
          </a:bodyPr>
          <a:lstStyle/>
          <a:p>
            <a:pPr algn="just"/>
            <a:r>
              <a:rPr lang="fr-FR" sz="3000" dirty="0">
                <a:uFill>
                  <a:solidFill>
                    <a:srgbClr val="FF0000"/>
                  </a:solidFill>
                </a:uFill>
              </a:rPr>
              <a:t>A la mort de Clovis </a:t>
            </a:r>
            <a:r>
              <a:rPr lang="fr-FR" sz="3000" u="heavy" dirty="0">
                <a:uFill>
                  <a:solidFill>
                    <a:srgbClr val="FF0000"/>
                  </a:solidFill>
                </a:uFill>
              </a:rPr>
              <a:t>en 511, son royaume est partagé </a:t>
            </a:r>
            <a:r>
              <a:rPr lang="fr-FR" sz="3000" dirty="0">
                <a:uFill>
                  <a:solidFill>
                    <a:srgbClr val="FF0000"/>
                  </a:solidFill>
                </a:uFill>
              </a:rPr>
              <a:t>entre ses 4 fils:</a:t>
            </a:r>
          </a:p>
          <a:p>
            <a:pPr algn="just"/>
            <a:r>
              <a:rPr lang="fr-FR" sz="3000" dirty="0">
                <a:uFill>
                  <a:solidFill>
                    <a:srgbClr val="FF0000"/>
                  </a:solidFill>
                </a:uFill>
              </a:rPr>
              <a:t>- Royaume de Paris</a:t>
            </a:r>
          </a:p>
          <a:p>
            <a:pPr algn="just"/>
            <a:r>
              <a:rPr lang="fr-FR" sz="3000" dirty="0">
                <a:uFill>
                  <a:solidFill>
                    <a:srgbClr val="FF0000"/>
                  </a:solidFill>
                </a:uFill>
              </a:rPr>
              <a:t>- Royaume d’Orléans</a:t>
            </a:r>
          </a:p>
          <a:p>
            <a:pPr algn="just"/>
            <a:r>
              <a:rPr lang="fr-FR" sz="3000" dirty="0">
                <a:uFill>
                  <a:solidFill>
                    <a:srgbClr val="FF0000"/>
                  </a:solidFill>
                </a:uFill>
              </a:rPr>
              <a:t>- Royaume de Reims</a:t>
            </a:r>
          </a:p>
          <a:p>
            <a:pPr algn="just"/>
            <a:r>
              <a:rPr lang="fr-FR" sz="3000" dirty="0">
                <a:uFill>
                  <a:solidFill>
                    <a:srgbClr val="FF0000"/>
                  </a:solidFill>
                </a:uFill>
              </a:rPr>
              <a:t>- Royaume de Soissons</a:t>
            </a:r>
          </a:p>
          <a:p>
            <a:pPr algn="just"/>
            <a:endParaRPr lang="fr-FR" sz="3000" dirty="0">
              <a:uFill>
                <a:solidFill>
                  <a:srgbClr val="FF0000"/>
                </a:solidFill>
              </a:uFill>
            </a:endParaRPr>
          </a:p>
          <a:p>
            <a:pPr algn="just"/>
            <a:r>
              <a:rPr lang="fr-FR" sz="3000" dirty="0">
                <a:uFill>
                  <a:solidFill>
                    <a:srgbClr val="FF0000"/>
                  </a:solidFill>
                </a:uFill>
              </a:rPr>
              <a:t>La dynastie des Mérovingiens (Clovis et tous ses descendants) règne sur la France de 476 à 751.</a:t>
            </a:r>
          </a:p>
          <a:p>
            <a:pPr algn="just"/>
            <a:r>
              <a:rPr lang="fr-FR" sz="3000" dirty="0">
                <a:uFill>
                  <a:solidFill>
                    <a:srgbClr val="FF0000"/>
                  </a:solidFill>
                </a:uFill>
              </a:rPr>
              <a:t>Les derniers rois mérovingiens n’ont plus de pouvoir et sont appelés rois fainéants.</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54527" y="4183843"/>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68DFFF5-DCFA-4F0E-9E1A-F2B0B547C7B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2656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0521863"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1614690"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18" name="ZoneTexte 17">
            <a:extLst>
              <a:ext uri="{FF2B5EF4-FFF2-40B4-BE49-F238E27FC236}">
                <a16:creationId xmlns:a16="http://schemas.microsoft.com/office/drawing/2014/main" id="{E65FE2AC-F3DD-4B06-A5A1-CFA066F6EBA6}"/>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4816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E981FC8-4CD9-471B-B451-54A607F2EA83}"/>
              </a:ext>
            </a:extLst>
          </p:cNvPr>
          <p:cNvGraphicFramePr>
            <a:graphicFrameLocks noGrp="1"/>
          </p:cNvGraphicFramePr>
          <p:nvPr/>
        </p:nvGraphicFramePr>
        <p:xfrm>
          <a:off x="338203" y="199874"/>
          <a:ext cx="11574049" cy="3164586"/>
        </p:xfrm>
        <a:graphic>
          <a:graphicData uri="http://schemas.openxmlformats.org/drawingml/2006/table">
            <a:tbl>
              <a:tblPr>
                <a:tableStyleId>{5C22544A-7EE6-4342-B048-85BDC9FD1C3A}</a:tableStyleId>
              </a:tblPr>
              <a:tblGrid>
                <a:gridCol w="11574049">
                  <a:extLst>
                    <a:ext uri="{9D8B030D-6E8A-4147-A177-3AD203B41FA5}">
                      <a16:colId xmlns:a16="http://schemas.microsoft.com/office/drawing/2014/main" val="1308151904"/>
                    </a:ext>
                  </a:extLst>
                </a:gridCol>
              </a:tblGrid>
              <a:tr h="0">
                <a:tc>
                  <a:txBody>
                    <a:bodyPr/>
                    <a:lstStyle/>
                    <a:p>
                      <a:pPr algn="l">
                        <a:lnSpc>
                          <a:spcPct val="115000"/>
                        </a:lnSpc>
                        <a:spcAft>
                          <a:spcPts val="1000"/>
                        </a:spcAft>
                      </a:pPr>
                      <a:r>
                        <a:rPr lang="fr-FR" sz="2000" u="sng" dirty="0">
                          <a:effectLst/>
                        </a:rPr>
                        <a:t>DOC 2</a:t>
                      </a:r>
                      <a:endParaRPr lang="fr-FR" sz="2000" dirty="0">
                        <a:effectLst/>
                      </a:endParaRPr>
                    </a:p>
                    <a:p>
                      <a:pPr algn="just">
                        <a:lnSpc>
                          <a:spcPct val="115000"/>
                        </a:lnSpc>
                        <a:spcAft>
                          <a:spcPts val="1000"/>
                        </a:spcAft>
                      </a:pPr>
                      <a:r>
                        <a:rPr lang="fr-FR" sz="2000" dirty="0">
                          <a:effectLst/>
                        </a:rPr>
                        <a:t>Au fil des siècles, la famille des Mérovingiens, celles des rois des Francs, perdit peu à peu tout pouvoir. Le roi ne faisait que porter le titre de roi et rester assis sur son trône, les cheveux flottants et la barbe pendante. Il recevait les messagers des autres pays, les écoutait mais transmettait les ordres qu’on lui dictait. Il ne possédait qu’une petite maison à la campagne, dans laquelle il vivait avec quelques serviteurs. Quand il se déplaçait, il roulait dans un chariot tiré par des bœufs, comme le font les paysans.</a:t>
                      </a:r>
                    </a:p>
                    <a:p>
                      <a:pPr algn="l">
                        <a:lnSpc>
                          <a:spcPct val="115000"/>
                        </a:lnSpc>
                        <a:spcAft>
                          <a:spcPts val="1000"/>
                        </a:spcAft>
                      </a:pPr>
                      <a:r>
                        <a:rPr lang="fr-FR" sz="2000" dirty="0">
                          <a:effectLst/>
                        </a:rPr>
                        <a:t> </a:t>
                      </a:r>
                    </a:p>
                    <a:p>
                      <a:pPr algn="r">
                        <a:lnSpc>
                          <a:spcPct val="115000"/>
                        </a:lnSpc>
                        <a:spcAft>
                          <a:spcPts val="1000"/>
                        </a:spcAft>
                      </a:pPr>
                      <a:r>
                        <a:rPr lang="fr-FR" sz="2000" i="1" dirty="0">
                          <a:effectLst/>
                        </a:rPr>
                        <a:t>D’après Eginhard, écrivain du 9è siècle</a:t>
                      </a:r>
                      <a:endParaRPr lang="fr-FR"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424685590"/>
                  </a:ext>
                </a:extLst>
              </a:tr>
            </a:tbl>
          </a:graphicData>
        </a:graphic>
      </p:graphicFrame>
      <p:sp>
        <p:nvSpPr>
          <p:cNvPr id="7" name="ZoneTexte 6">
            <a:extLst>
              <a:ext uri="{FF2B5EF4-FFF2-40B4-BE49-F238E27FC236}">
                <a16:creationId xmlns:a16="http://schemas.microsoft.com/office/drawing/2014/main" id="{6A198078-F1BF-4021-A02E-49C12E153CFC}"/>
              </a:ext>
            </a:extLst>
          </p:cNvPr>
          <p:cNvSpPr txBox="1"/>
          <p:nvPr/>
        </p:nvSpPr>
        <p:spPr>
          <a:xfrm>
            <a:off x="7891397" y="651353"/>
            <a:ext cx="3607495" cy="415498"/>
          </a:xfrm>
          <a:prstGeom prst="rect">
            <a:avLst/>
          </a:prstGeom>
          <a:noFill/>
        </p:spPr>
        <p:txBody>
          <a:bodyPr wrap="square" rtlCol="0">
            <a:spAutoFit/>
          </a:bodyPr>
          <a:lstStyle/>
          <a:p>
            <a:r>
              <a:rPr lang="fr-FR" sz="2100" dirty="0">
                <a:effectLst/>
                <a:highlight>
                  <a:srgbClr val="FFFF00"/>
                </a:highlight>
              </a:rPr>
              <a:t>perdit peu à peu tout pouvoir</a:t>
            </a:r>
            <a:endParaRPr lang="fr-FR" sz="2100" dirty="0">
              <a:highlight>
                <a:srgbClr val="FFFF00"/>
              </a:highlight>
            </a:endParaRPr>
          </a:p>
        </p:txBody>
      </p:sp>
      <p:sp>
        <p:nvSpPr>
          <p:cNvPr id="8" name="ZoneTexte 7">
            <a:extLst>
              <a:ext uri="{FF2B5EF4-FFF2-40B4-BE49-F238E27FC236}">
                <a16:creationId xmlns:a16="http://schemas.microsoft.com/office/drawing/2014/main" id="{D2E15FB8-5831-4B2F-9FA8-56302713C681}"/>
              </a:ext>
            </a:extLst>
          </p:cNvPr>
          <p:cNvSpPr txBox="1"/>
          <p:nvPr/>
        </p:nvSpPr>
        <p:spPr>
          <a:xfrm>
            <a:off x="6102263" y="1329846"/>
            <a:ext cx="5446733" cy="430887"/>
          </a:xfrm>
          <a:prstGeom prst="rect">
            <a:avLst/>
          </a:prstGeom>
          <a:noFill/>
        </p:spPr>
        <p:txBody>
          <a:bodyPr wrap="square" rtlCol="0">
            <a:spAutoFit/>
          </a:bodyPr>
          <a:lstStyle/>
          <a:p>
            <a:r>
              <a:rPr lang="fr-FR" sz="2200" dirty="0">
                <a:highlight>
                  <a:srgbClr val="FFFF00"/>
                </a:highlight>
              </a:rPr>
              <a:t>m</a:t>
            </a:r>
            <a:r>
              <a:rPr lang="fr-FR" sz="2200" dirty="0">
                <a:effectLst/>
                <a:highlight>
                  <a:srgbClr val="FFFF00"/>
                </a:highlight>
              </a:rPr>
              <a:t>ais transmettait les ordres qu’on lui dictait.</a:t>
            </a:r>
            <a:endParaRPr lang="fr-FR" sz="2200" dirty="0">
              <a:highlight>
                <a:srgbClr val="FFFF00"/>
              </a:highlight>
            </a:endParaRPr>
          </a:p>
        </p:txBody>
      </p:sp>
      <p:sp>
        <p:nvSpPr>
          <p:cNvPr id="9" name="ZoneTexte 8">
            <a:extLst>
              <a:ext uri="{FF2B5EF4-FFF2-40B4-BE49-F238E27FC236}">
                <a16:creationId xmlns:a16="http://schemas.microsoft.com/office/drawing/2014/main" id="{7BC42740-0675-414A-9972-29D60C08EDF8}"/>
              </a:ext>
            </a:extLst>
          </p:cNvPr>
          <p:cNvSpPr txBox="1"/>
          <p:nvPr/>
        </p:nvSpPr>
        <p:spPr>
          <a:xfrm>
            <a:off x="5916460" y="2020865"/>
            <a:ext cx="5446733" cy="430887"/>
          </a:xfrm>
          <a:prstGeom prst="rect">
            <a:avLst/>
          </a:prstGeom>
          <a:noFill/>
        </p:spPr>
        <p:txBody>
          <a:bodyPr wrap="square" rtlCol="0">
            <a:spAutoFit/>
          </a:bodyPr>
          <a:lstStyle/>
          <a:p>
            <a:r>
              <a:rPr lang="fr-FR" sz="2200" dirty="0">
                <a:highlight>
                  <a:srgbClr val="FFFF00"/>
                </a:highlight>
              </a:rPr>
              <a:t>comme le font les paysans.</a:t>
            </a:r>
          </a:p>
        </p:txBody>
      </p:sp>
      <p:sp>
        <p:nvSpPr>
          <p:cNvPr id="3" name="Ellipse 2">
            <a:extLst>
              <a:ext uri="{FF2B5EF4-FFF2-40B4-BE49-F238E27FC236}">
                <a16:creationId xmlns:a16="http://schemas.microsoft.com/office/drawing/2014/main" id="{4E8F9767-FCD7-4292-AF41-6FB294F39FF5}"/>
              </a:ext>
            </a:extLst>
          </p:cNvPr>
          <p:cNvSpPr/>
          <p:nvPr/>
        </p:nvSpPr>
        <p:spPr>
          <a:xfrm>
            <a:off x="9695145" y="1340285"/>
            <a:ext cx="438411" cy="4133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60DE8D4A-BD47-4A0C-A28E-A66B0752F7B1}"/>
              </a:ext>
            </a:extLst>
          </p:cNvPr>
          <p:cNvCxnSpPr>
            <a:cxnSpLocks/>
            <a:stCxn id="3" idx="4"/>
          </p:cNvCxnSpPr>
          <p:nvPr/>
        </p:nvCxnSpPr>
        <p:spPr>
          <a:xfrm flipH="1">
            <a:off x="6413326" y="1753644"/>
            <a:ext cx="3501025" cy="1966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7C48D6D-49CF-4A01-87EB-5012BF3FDFA5}"/>
              </a:ext>
            </a:extLst>
          </p:cNvPr>
          <p:cNvSpPr txBox="1"/>
          <p:nvPr/>
        </p:nvSpPr>
        <p:spPr>
          <a:xfrm>
            <a:off x="3782860" y="3720230"/>
            <a:ext cx="5361140" cy="369332"/>
          </a:xfrm>
          <a:prstGeom prst="rect">
            <a:avLst/>
          </a:prstGeom>
          <a:noFill/>
        </p:spPr>
        <p:txBody>
          <a:bodyPr wrap="square" rtlCol="0">
            <a:spAutoFit/>
          </a:bodyPr>
          <a:lstStyle/>
          <a:p>
            <a:r>
              <a:rPr lang="fr-FR" dirty="0"/>
              <a:t>Les conseillers du rois = </a:t>
            </a:r>
            <a:r>
              <a:rPr lang="fr-FR" b="1" dirty="0">
                <a:solidFill>
                  <a:srgbClr val="FF0000"/>
                </a:solidFill>
              </a:rPr>
              <a:t>LES MAIRES DU PALAIS</a:t>
            </a:r>
          </a:p>
        </p:txBody>
      </p:sp>
      <p:grpSp>
        <p:nvGrpSpPr>
          <p:cNvPr id="14" name="Groupe 13">
            <a:extLst>
              <a:ext uri="{FF2B5EF4-FFF2-40B4-BE49-F238E27FC236}">
                <a16:creationId xmlns:a16="http://schemas.microsoft.com/office/drawing/2014/main" id="{FE001940-0F5C-4ABF-B735-93A260C06168}"/>
              </a:ext>
            </a:extLst>
          </p:cNvPr>
          <p:cNvGrpSpPr/>
          <p:nvPr/>
        </p:nvGrpSpPr>
        <p:grpSpPr>
          <a:xfrm>
            <a:off x="582852" y="3456662"/>
            <a:ext cx="7145707" cy="3276600"/>
            <a:chOff x="582852" y="3456662"/>
            <a:chExt cx="7145707" cy="3276600"/>
          </a:xfrm>
        </p:grpSpPr>
        <p:pic>
          <p:nvPicPr>
            <p:cNvPr id="4098" name="Picture 2" descr="Charles Martel — Geneawiki">
              <a:extLst>
                <a:ext uri="{FF2B5EF4-FFF2-40B4-BE49-F238E27FC236}">
                  <a16:creationId xmlns:a16="http://schemas.microsoft.com/office/drawing/2014/main" id="{BDECE221-4882-4B22-88FD-07497B87B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52" y="3456662"/>
              <a:ext cx="2533650" cy="32766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8141908-A9FC-4790-A89B-BC205E4A7B37}"/>
                </a:ext>
              </a:extLst>
            </p:cNvPr>
            <p:cNvSpPr txBox="1"/>
            <p:nvPr/>
          </p:nvSpPr>
          <p:spPr>
            <a:xfrm>
              <a:off x="3131507" y="6062597"/>
              <a:ext cx="4597052" cy="369332"/>
            </a:xfrm>
            <a:prstGeom prst="rect">
              <a:avLst/>
            </a:prstGeom>
            <a:noFill/>
          </p:spPr>
          <p:txBody>
            <a:bodyPr wrap="square" rtlCol="0">
              <a:spAutoFit/>
            </a:bodyPr>
            <a:lstStyle/>
            <a:p>
              <a:r>
                <a:rPr lang="fr-FR" dirty="0"/>
                <a:t>CHARLES MARTEL (en </a:t>
              </a:r>
              <a:r>
                <a:rPr lang="fr-FR" dirty="0">
                  <a:latin typeface="Calibri   "/>
                </a:rPr>
                <a:t>latin </a:t>
              </a:r>
              <a:r>
                <a:rPr lang="fr-FR" b="1" i="0" dirty="0">
                  <a:effectLst/>
                  <a:latin typeface="Calibri   "/>
                </a:rPr>
                <a:t>Carolus</a:t>
              </a:r>
              <a:r>
                <a:rPr lang="fr-FR" b="0" i="0" dirty="0">
                  <a:effectLst/>
                  <a:latin typeface="Calibri   "/>
                </a:rPr>
                <a:t> </a:t>
              </a:r>
              <a:r>
                <a:rPr lang="fr-FR" b="0" i="0" dirty="0" err="1">
                  <a:effectLst/>
                  <a:latin typeface="Calibri   "/>
                </a:rPr>
                <a:t>Martellus</a:t>
              </a:r>
              <a:r>
                <a:rPr lang="fr-FR" b="0" i="0" dirty="0">
                  <a:effectLst/>
                  <a:latin typeface="Calibri   "/>
                </a:rPr>
                <a:t>)</a:t>
              </a:r>
              <a:endParaRPr lang="fr-FR" dirty="0">
                <a:latin typeface="Calibri   "/>
              </a:endParaRPr>
            </a:p>
          </p:txBody>
        </p:sp>
      </p:grpSp>
      <p:sp>
        <p:nvSpPr>
          <p:cNvPr id="15" name="ZoneTexte 14">
            <a:extLst>
              <a:ext uri="{FF2B5EF4-FFF2-40B4-BE49-F238E27FC236}">
                <a16:creationId xmlns:a16="http://schemas.microsoft.com/office/drawing/2014/main" id="{633082ED-8467-414B-B34E-46D0535EDED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56051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grpSp>
        <p:nvGrpSpPr>
          <p:cNvPr id="10" name="Groupe 9">
            <a:extLst>
              <a:ext uri="{FF2B5EF4-FFF2-40B4-BE49-F238E27FC236}">
                <a16:creationId xmlns:a16="http://schemas.microsoft.com/office/drawing/2014/main" id="{EF01E0D8-DE91-4ADC-86FA-7541A317AE4B}"/>
              </a:ext>
            </a:extLst>
          </p:cNvPr>
          <p:cNvGrpSpPr/>
          <p:nvPr/>
        </p:nvGrpSpPr>
        <p:grpSpPr>
          <a:xfrm>
            <a:off x="4772415" y="75156"/>
            <a:ext cx="3695180" cy="1397893"/>
            <a:chOff x="5248405" y="0"/>
            <a:chExt cx="3093928" cy="1397893"/>
          </a:xfrm>
        </p:grpSpPr>
        <p:pic>
          <p:nvPicPr>
            <p:cNvPr id="5122" name="Picture 2" descr="dessin couronne | Simple Shapes and characters - Colouring books - SHL  Online Forum ... | Modèle couronne, Tuto couture déco, Coloriage maison">
              <a:extLst>
                <a:ext uri="{FF2B5EF4-FFF2-40B4-BE49-F238E27FC236}">
                  <a16:creationId xmlns:a16="http://schemas.microsoft.com/office/drawing/2014/main" id="{93B78CE7-EC8B-49DB-A077-D22D88413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67" y="0"/>
              <a:ext cx="983293" cy="73747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00E7A8F-77DD-49EF-990C-EAAC918BF4D1}"/>
                </a:ext>
              </a:extLst>
            </p:cNvPr>
            <p:cNvSpPr txBox="1"/>
            <p:nvPr/>
          </p:nvSpPr>
          <p:spPr>
            <a:xfrm>
              <a:off x="5248405" y="751562"/>
              <a:ext cx="3093928" cy="646331"/>
            </a:xfrm>
            <a:prstGeom prst="rect">
              <a:avLst/>
            </a:prstGeom>
            <a:noFill/>
          </p:spPr>
          <p:txBody>
            <a:bodyPr wrap="square" rtlCol="0">
              <a:spAutoFit/>
            </a:bodyPr>
            <a:lstStyle/>
            <a:p>
              <a:r>
                <a:rPr lang="fr-FR" b="1" dirty="0">
                  <a:solidFill>
                    <a:srgbClr val="00B050"/>
                  </a:solidFill>
                </a:rPr>
                <a:t>Un Maire du Palais, </a:t>
              </a:r>
              <a:r>
                <a:rPr lang="fr-FR" b="1" u="sng" dirty="0">
                  <a:solidFill>
                    <a:srgbClr val="00B050"/>
                  </a:solidFill>
                </a:rPr>
                <a:t>Charles Martel</a:t>
              </a:r>
              <a:r>
                <a:rPr lang="fr-FR" b="1" dirty="0">
                  <a:solidFill>
                    <a:srgbClr val="00B050"/>
                  </a:solidFill>
                </a:rPr>
                <a:t>, se proclame Roi des Francs</a:t>
              </a:r>
            </a:p>
          </p:txBody>
        </p:sp>
      </p:grpSp>
      <p:sp>
        <p:nvSpPr>
          <p:cNvPr id="25" name="ZoneTexte 24">
            <a:extLst>
              <a:ext uri="{FF2B5EF4-FFF2-40B4-BE49-F238E27FC236}">
                <a16:creationId xmlns:a16="http://schemas.microsoft.com/office/drawing/2014/main" id="{2E79C477-3D4A-47EA-8973-A38A7D186B87}"/>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2458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6" grpId="0"/>
      <p:bldP spid="19" grpId="0" animBg="1"/>
      <p:bldP spid="21" grpId="0"/>
      <p:bldP spid="23" grpId="0"/>
      <p:bldP spid="4"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E76B8C-8106-465E-A61E-81363795C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56" y="0"/>
            <a:ext cx="7429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517E348-0084-46C8-A5FD-5DEB6D164FC6}"/>
              </a:ext>
            </a:extLst>
          </p:cNvPr>
          <p:cNvSpPr txBox="1"/>
          <p:nvPr/>
        </p:nvSpPr>
        <p:spPr>
          <a:xfrm>
            <a:off x="8449937" y="407624"/>
            <a:ext cx="3581622" cy="646331"/>
          </a:xfrm>
          <a:prstGeom prst="rect">
            <a:avLst/>
          </a:prstGeom>
          <a:noFill/>
        </p:spPr>
        <p:txBody>
          <a:bodyPr wrap="none" rtlCol="0">
            <a:spAutoFit/>
          </a:bodyPr>
          <a:lstStyle/>
          <a:p>
            <a:r>
              <a:rPr lang="fr-FR" b="1" u="sng" dirty="0"/>
              <a:t>DOC 1 </a:t>
            </a:r>
            <a:r>
              <a:rPr lang="fr-FR" dirty="0"/>
              <a:t>: Sacre de Charlemagne (800)</a:t>
            </a:r>
          </a:p>
          <a:p>
            <a:r>
              <a:rPr lang="fr-FR" dirty="0"/>
              <a:t>= Charlemagne devient Empereur</a:t>
            </a:r>
          </a:p>
        </p:txBody>
      </p:sp>
      <p:sp>
        <p:nvSpPr>
          <p:cNvPr id="2" name="ZoneTexte 1">
            <a:extLst>
              <a:ext uri="{FF2B5EF4-FFF2-40B4-BE49-F238E27FC236}">
                <a16:creationId xmlns:a16="http://schemas.microsoft.com/office/drawing/2014/main" id="{A99B4A2E-6CD0-4F69-99AB-1B4D519A36D0}"/>
              </a:ext>
            </a:extLst>
          </p:cNvPr>
          <p:cNvSpPr txBox="1"/>
          <p:nvPr/>
        </p:nvSpPr>
        <p:spPr>
          <a:xfrm>
            <a:off x="8392438" y="2555310"/>
            <a:ext cx="3645074" cy="1477328"/>
          </a:xfrm>
          <a:prstGeom prst="rect">
            <a:avLst/>
          </a:prstGeom>
          <a:noFill/>
        </p:spPr>
        <p:txBody>
          <a:bodyPr wrap="square" rtlCol="0">
            <a:spAutoFit/>
          </a:bodyPr>
          <a:lstStyle/>
          <a:p>
            <a:pPr marL="342900" indent="-342900">
              <a:buAutoNum type="arabicParenR"/>
            </a:pPr>
            <a:r>
              <a:rPr lang="fr-FR" b="1" dirty="0">
                <a:solidFill>
                  <a:srgbClr val="7030A0"/>
                </a:solidFill>
              </a:rPr>
              <a:t>Qui sont les 2 personnages centraux?</a:t>
            </a:r>
          </a:p>
          <a:p>
            <a:endParaRPr lang="fr-FR" b="1" dirty="0">
              <a:solidFill>
                <a:srgbClr val="7030A0"/>
              </a:solidFill>
            </a:endParaRPr>
          </a:p>
          <a:p>
            <a:r>
              <a:rPr lang="fr-FR" b="1" dirty="0">
                <a:solidFill>
                  <a:srgbClr val="7030A0"/>
                </a:solidFill>
              </a:rPr>
              <a:t>2) Comment les reconnais-tu ?</a:t>
            </a:r>
          </a:p>
          <a:p>
            <a:endParaRPr lang="fr-FR" b="1" dirty="0">
              <a:solidFill>
                <a:srgbClr val="7030A0"/>
              </a:solidFill>
            </a:endParaRPr>
          </a:p>
        </p:txBody>
      </p:sp>
      <p:cxnSp>
        <p:nvCxnSpPr>
          <p:cNvPr id="5" name="Connecteur droit avec flèche 4">
            <a:extLst>
              <a:ext uri="{FF2B5EF4-FFF2-40B4-BE49-F238E27FC236}">
                <a16:creationId xmlns:a16="http://schemas.microsoft.com/office/drawing/2014/main" id="{10D75CC5-3634-40BB-82F1-86C9DEE3550D}"/>
              </a:ext>
            </a:extLst>
          </p:cNvPr>
          <p:cNvCxnSpPr/>
          <p:nvPr/>
        </p:nvCxnSpPr>
        <p:spPr>
          <a:xfrm flipH="1">
            <a:off x="5210827" y="5022937"/>
            <a:ext cx="403338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a:extLst>
              <a:ext uri="{FF2B5EF4-FFF2-40B4-BE49-F238E27FC236}">
                <a16:creationId xmlns:a16="http://schemas.microsoft.com/office/drawing/2014/main" id="{840E3046-A798-4B18-9B4C-700E2D046D86}"/>
              </a:ext>
            </a:extLst>
          </p:cNvPr>
          <p:cNvCxnSpPr>
            <a:cxnSpLocks/>
          </p:cNvCxnSpPr>
          <p:nvPr/>
        </p:nvCxnSpPr>
        <p:spPr>
          <a:xfrm flipH="1">
            <a:off x="3960313" y="5576170"/>
            <a:ext cx="529642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81A04860-30F5-4DD1-BFA3-1A50879315ED}"/>
              </a:ext>
            </a:extLst>
          </p:cNvPr>
          <p:cNvSpPr txBox="1"/>
          <p:nvPr/>
        </p:nvSpPr>
        <p:spPr>
          <a:xfrm>
            <a:off x="9269260" y="4709786"/>
            <a:ext cx="2922740" cy="477054"/>
          </a:xfrm>
          <a:prstGeom prst="rect">
            <a:avLst/>
          </a:prstGeom>
          <a:noFill/>
        </p:spPr>
        <p:txBody>
          <a:bodyPr wrap="square" rtlCol="0">
            <a:spAutoFit/>
          </a:bodyPr>
          <a:lstStyle/>
          <a:p>
            <a:r>
              <a:rPr lang="fr-FR" sz="2500" dirty="0">
                <a:solidFill>
                  <a:srgbClr val="0070C0"/>
                </a:solidFill>
              </a:rPr>
              <a:t>Charlemagne</a:t>
            </a:r>
          </a:p>
        </p:txBody>
      </p:sp>
      <p:sp>
        <p:nvSpPr>
          <p:cNvPr id="9" name="ZoneTexte 8">
            <a:extLst>
              <a:ext uri="{FF2B5EF4-FFF2-40B4-BE49-F238E27FC236}">
                <a16:creationId xmlns:a16="http://schemas.microsoft.com/office/drawing/2014/main" id="{41215723-EAE7-4FAB-9930-9F75EF25AB25}"/>
              </a:ext>
            </a:extLst>
          </p:cNvPr>
          <p:cNvSpPr txBox="1"/>
          <p:nvPr/>
        </p:nvSpPr>
        <p:spPr>
          <a:xfrm>
            <a:off x="9269260" y="5263019"/>
            <a:ext cx="2922740" cy="477054"/>
          </a:xfrm>
          <a:prstGeom prst="rect">
            <a:avLst/>
          </a:prstGeom>
          <a:noFill/>
        </p:spPr>
        <p:txBody>
          <a:bodyPr wrap="square" rtlCol="0">
            <a:spAutoFit/>
          </a:bodyPr>
          <a:lstStyle/>
          <a:p>
            <a:r>
              <a:rPr lang="fr-FR" sz="2500" dirty="0">
                <a:solidFill>
                  <a:schemeClr val="accent2">
                    <a:lumMod val="75000"/>
                  </a:schemeClr>
                </a:solidFill>
              </a:rPr>
              <a:t>Le Pape</a:t>
            </a:r>
          </a:p>
        </p:txBody>
      </p:sp>
      <p:sp>
        <p:nvSpPr>
          <p:cNvPr id="10" name="ZoneTexte 9">
            <a:extLst>
              <a:ext uri="{FF2B5EF4-FFF2-40B4-BE49-F238E27FC236}">
                <a16:creationId xmlns:a16="http://schemas.microsoft.com/office/drawing/2014/main" id="{80B31BAC-47C4-4D74-99A6-BB970C3C119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3631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ABEAE813-0A5E-41BE-90B7-FD1FB6F7B673}"/>
              </a:ext>
            </a:extLst>
          </p:cNvPr>
          <p:cNvGrpSpPr/>
          <p:nvPr/>
        </p:nvGrpSpPr>
        <p:grpSpPr>
          <a:xfrm>
            <a:off x="0" y="0"/>
            <a:ext cx="12192001" cy="6683646"/>
            <a:chOff x="0" y="0"/>
            <a:chExt cx="12192001" cy="6683646"/>
          </a:xfrm>
        </p:grpSpPr>
        <p:pic>
          <p:nvPicPr>
            <p:cNvPr id="5" name="Image 4">
              <a:extLst>
                <a:ext uri="{FF2B5EF4-FFF2-40B4-BE49-F238E27FC236}">
                  <a16:creationId xmlns:a16="http://schemas.microsoft.com/office/drawing/2014/main" id="{9AED5718-6233-4A31-A140-3D60A2F86B01}"/>
                </a:ext>
              </a:extLst>
            </p:cNvPr>
            <p:cNvPicPr>
              <a:picLocks noChangeAspect="1"/>
            </p:cNvPicPr>
            <p:nvPr/>
          </p:nvPicPr>
          <p:blipFill>
            <a:blip r:embed="rId2"/>
            <a:stretch>
              <a:fillRect/>
            </a:stretch>
          </p:blipFill>
          <p:spPr>
            <a:xfrm>
              <a:off x="434244" y="187286"/>
              <a:ext cx="11144484" cy="6433851"/>
            </a:xfrm>
            <a:prstGeom prst="rect">
              <a:avLst/>
            </a:prstGeom>
          </p:spPr>
        </p:pic>
        <p:sp>
          <p:nvSpPr>
            <p:cNvPr id="6" name="ZoneTexte 5">
              <a:extLst>
                <a:ext uri="{FF2B5EF4-FFF2-40B4-BE49-F238E27FC236}">
                  <a16:creationId xmlns:a16="http://schemas.microsoft.com/office/drawing/2014/main" id="{E045BC6A-0045-44A0-A2BD-8A3C2714B746}"/>
                </a:ext>
              </a:extLst>
            </p:cNvPr>
            <p:cNvSpPr txBox="1"/>
            <p:nvPr/>
          </p:nvSpPr>
          <p:spPr>
            <a:xfrm>
              <a:off x="9838063" y="220338"/>
              <a:ext cx="2353937" cy="6463308"/>
            </a:xfrm>
            <a:prstGeom prst="rect">
              <a:avLst/>
            </a:prstGeom>
            <a:solidFill>
              <a:srgbClr val="FEEDCA"/>
            </a:solidFill>
          </p:spPr>
          <p:txBody>
            <a:bodyPr wrap="square" rtlCol="0">
              <a:spAutoFit/>
            </a:bodyPr>
            <a:lstStyle/>
            <a:p>
              <a:endParaRPr lang="fr-FR" dirty="0"/>
            </a:p>
            <a:p>
              <a:endParaRPr lang="fr-FR" dirty="0"/>
            </a:p>
            <a:p>
              <a:r>
                <a:rPr lang="fr-FR" dirty="0"/>
                <a:t>Royaume de Charlemagne en 768</a:t>
              </a:r>
            </a:p>
            <a:p>
              <a:endParaRPr lang="fr-FR" dirty="0"/>
            </a:p>
            <a:p>
              <a:endParaRPr lang="fr-FR" dirty="0"/>
            </a:p>
            <a:p>
              <a:r>
                <a:rPr lang="fr-FR" dirty="0"/>
                <a:t>Régions conquises par Charlemagne</a:t>
              </a:r>
            </a:p>
            <a:p>
              <a:endParaRPr lang="fr-FR" dirty="0"/>
            </a:p>
            <a:p>
              <a:r>
                <a:rPr lang="fr-FR" dirty="0"/>
                <a:t>Régions soumises à l’influence de Charlemagne</a:t>
              </a:r>
            </a:p>
            <a:p>
              <a:endParaRPr lang="fr-FR" dirty="0"/>
            </a:p>
            <a:p>
              <a:r>
                <a:rPr lang="fr-FR" dirty="0"/>
                <a:t>Sacre de Charlemagne en 800</a:t>
              </a:r>
            </a:p>
            <a:p>
              <a:endParaRPr lang="fr-FR" dirty="0"/>
            </a:p>
            <a:p>
              <a:endParaRPr lang="fr-FR" dirty="0"/>
            </a:p>
            <a:p>
              <a:r>
                <a:rPr lang="fr-FR" dirty="0"/>
                <a:t>Capitale de l’Empire à partir de 800</a:t>
              </a:r>
            </a:p>
            <a:p>
              <a:endParaRPr lang="fr-FR" dirty="0"/>
            </a:p>
            <a:p>
              <a:endParaRPr lang="fr-FR" dirty="0"/>
            </a:p>
            <a:p>
              <a:endParaRPr lang="fr-FR" dirty="0"/>
            </a:p>
            <a:p>
              <a:endParaRPr lang="fr-FR" dirty="0"/>
            </a:p>
          </p:txBody>
        </p:sp>
        <p:sp>
          <p:nvSpPr>
            <p:cNvPr id="7" name="ZoneTexte 6">
              <a:extLst>
                <a:ext uri="{FF2B5EF4-FFF2-40B4-BE49-F238E27FC236}">
                  <a16:creationId xmlns:a16="http://schemas.microsoft.com/office/drawing/2014/main" id="{C4E4ECD3-B0B5-4142-80E9-655397674A38}"/>
                </a:ext>
              </a:extLst>
            </p:cNvPr>
            <p:cNvSpPr txBox="1"/>
            <p:nvPr/>
          </p:nvSpPr>
          <p:spPr>
            <a:xfrm>
              <a:off x="1" y="0"/>
              <a:ext cx="12192000" cy="369332"/>
            </a:xfrm>
            <a:prstGeom prst="rect">
              <a:avLst/>
            </a:prstGeom>
            <a:solidFill>
              <a:srgbClr val="FEEDCA"/>
            </a:solidFill>
          </p:spPr>
          <p:txBody>
            <a:bodyPr wrap="square" rtlCol="0">
              <a:spAutoFit/>
            </a:bodyPr>
            <a:lstStyle/>
            <a:p>
              <a:pPr algn="ctr"/>
              <a:r>
                <a:rPr lang="fr-FR" b="1" u="sng" dirty="0"/>
                <a:t>DOC 2 </a:t>
              </a:r>
              <a:r>
                <a:rPr lang="fr-FR" dirty="0"/>
                <a:t>: Les conquêtes de Charlemagne (768 – 814)</a:t>
              </a:r>
            </a:p>
          </p:txBody>
        </p:sp>
        <p:sp>
          <p:nvSpPr>
            <p:cNvPr id="8" name="ZoneTexte 7">
              <a:extLst>
                <a:ext uri="{FF2B5EF4-FFF2-40B4-BE49-F238E27FC236}">
                  <a16:creationId xmlns:a16="http://schemas.microsoft.com/office/drawing/2014/main" id="{172904ED-AABD-4ABD-9CB7-F6ECC19FE265}"/>
                </a:ext>
              </a:extLst>
            </p:cNvPr>
            <p:cNvSpPr txBox="1"/>
            <p:nvPr/>
          </p:nvSpPr>
          <p:spPr>
            <a:xfrm>
              <a:off x="0" y="1"/>
              <a:ext cx="605928" cy="6610120"/>
            </a:xfrm>
            <a:prstGeom prst="rect">
              <a:avLst/>
            </a:prstGeom>
            <a:solidFill>
              <a:srgbClr val="FEEDCA"/>
            </a:solidFill>
          </p:spPr>
          <p:txBody>
            <a:bodyPr wrap="square" rtlCol="0">
              <a:spAutoFit/>
            </a:bodyPr>
            <a:lstStyle/>
            <a:p>
              <a:endParaRPr lang="fr-FR" dirty="0"/>
            </a:p>
          </p:txBody>
        </p:sp>
      </p:grpSp>
      <p:sp>
        <p:nvSpPr>
          <p:cNvPr id="10" name="ZoneTexte 9">
            <a:extLst>
              <a:ext uri="{FF2B5EF4-FFF2-40B4-BE49-F238E27FC236}">
                <a16:creationId xmlns:a16="http://schemas.microsoft.com/office/drawing/2014/main" id="{63DF8CA1-1410-4A9F-A7DF-F330A25155C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78088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 Francs font les bons comtes | J'aime mon patrimoine">
            <a:extLst>
              <a:ext uri="{FF2B5EF4-FFF2-40B4-BE49-F238E27FC236}">
                <a16:creationId xmlns:a16="http://schemas.microsoft.com/office/drawing/2014/main" id="{8FB7EEF2-7256-48FA-B913-B9B7C4F2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85" y="2525560"/>
            <a:ext cx="7496175"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11A0529-82FF-412B-8BCE-0EDABD81C645}"/>
              </a:ext>
            </a:extLst>
          </p:cNvPr>
          <p:cNvSpPr txBox="1"/>
          <p:nvPr/>
        </p:nvSpPr>
        <p:spPr>
          <a:xfrm>
            <a:off x="278704" y="424830"/>
            <a:ext cx="10669044" cy="2031325"/>
          </a:xfrm>
          <a:prstGeom prst="rect">
            <a:avLst/>
          </a:prstGeom>
          <a:noFill/>
        </p:spPr>
        <p:txBody>
          <a:bodyPr wrap="square">
            <a:spAutoFit/>
          </a:bodyPr>
          <a:lstStyle/>
          <a:p>
            <a:r>
              <a:rPr lang="fr-FR" b="1" u="sng" dirty="0"/>
              <a:t>DOC 3</a:t>
            </a:r>
          </a:p>
          <a:p>
            <a:r>
              <a:rPr lang="fr-FR" i="1" dirty="0"/>
              <a:t>Charlemagne divise son Empire en 250 comtés: </a:t>
            </a:r>
          </a:p>
          <a:p>
            <a:endParaRPr lang="fr-FR" i="1" dirty="0"/>
          </a:p>
          <a:p>
            <a:r>
              <a:rPr lang="fr-FR" dirty="0"/>
              <a:t>Ayant reconnu ta fidélité, je te donne la fonction de comte de cette région pour que tu le diriges et que tu l'administre en me restant toujours fidèle. Tu réprimeras les crimes des bandits et des malfaiteurs. Tu apporteras toi-même à notre trésor tous les impôts qui lui reviennent.</a:t>
            </a:r>
          </a:p>
          <a:p>
            <a:pPr algn="r"/>
            <a:r>
              <a:rPr lang="fr-FR" i="1" dirty="0"/>
              <a:t> D'après un formulaire de désignation de comte</a:t>
            </a:r>
          </a:p>
        </p:txBody>
      </p:sp>
      <p:sp>
        <p:nvSpPr>
          <p:cNvPr id="3" name="ZoneTexte 2">
            <a:extLst>
              <a:ext uri="{FF2B5EF4-FFF2-40B4-BE49-F238E27FC236}">
                <a16:creationId xmlns:a16="http://schemas.microsoft.com/office/drawing/2014/main" id="{3ECAB651-A8CB-4B3D-A751-BE312CCF1776}"/>
              </a:ext>
            </a:extLst>
          </p:cNvPr>
          <p:cNvSpPr txBox="1"/>
          <p:nvPr/>
        </p:nvSpPr>
        <p:spPr>
          <a:xfrm>
            <a:off x="7753611" y="3807912"/>
            <a:ext cx="4158641" cy="923330"/>
          </a:xfrm>
          <a:prstGeom prst="rect">
            <a:avLst/>
          </a:prstGeom>
          <a:noFill/>
        </p:spPr>
        <p:txBody>
          <a:bodyPr wrap="square" rtlCol="0">
            <a:spAutoFit/>
          </a:bodyPr>
          <a:lstStyle/>
          <a:p>
            <a:r>
              <a:rPr lang="fr-FR" dirty="0">
                <a:sym typeface="Wingdings" panose="05000000000000000000" pitchFamily="2" charset="2"/>
              </a:rPr>
              <a:t> </a:t>
            </a:r>
            <a:r>
              <a:rPr lang="fr-FR" b="1" u="sng" dirty="0"/>
              <a:t>DOC 4 </a:t>
            </a:r>
            <a:r>
              <a:rPr lang="fr-FR" dirty="0"/>
              <a:t>:</a:t>
            </a:r>
            <a:r>
              <a:rPr lang="fr-FR" i="1" dirty="0"/>
              <a:t>Charlemagne et ses comtes écoutant la lecture d'un capitulaire impérial (9</a:t>
            </a:r>
            <a:r>
              <a:rPr lang="fr-FR" i="1" baseline="30000" dirty="0"/>
              <a:t>ème</a:t>
            </a:r>
            <a:r>
              <a:rPr lang="fr-FR" i="1" dirty="0"/>
              <a:t> siècle)</a:t>
            </a:r>
            <a:endParaRPr lang="fr-FR" dirty="0"/>
          </a:p>
        </p:txBody>
      </p:sp>
      <p:sp>
        <p:nvSpPr>
          <p:cNvPr id="6" name="ZoneTexte 5">
            <a:extLst>
              <a:ext uri="{FF2B5EF4-FFF2-40B4-BE49-F238E27FC236}">
                <a16:creationId xmlns:a16="http://schemas.microsoft.com/office/drawing/2014/main" id="{F9E751D3-5D25-40B4-BBB2-8EBA49137964}"/>
              </a:ext>
            </a:extLst>
          </p:cNvPr>
          <p:cNvSpPr txBox="1"/>
          <p:nvPr/>
        </p:nvSpPr>
        <p:spPr>
          <a:xfrm>
            <a:off x="7954028" y="5085568"/>
            <a:ext cx="3870542" cy="1200329"/>
          </a:xfrm>
          <a:prstGeom prst="rect">
            <a:avLst/>
          </a:prstGeom>
          <a:noFill/>
        </p:spPr>
        <p:txBody>
          <a:bodyPr wrap="square" rtlCol="0">
            <a:spAutoFit/>
          </a:bodyPr>
          <a:lstStyle/>
          <a:p>
            <a:r>
              <a:rPr lang="fr-FR" b="1" dirty="0">
                <a:solidFill>
                  <a:srgbClr val="7030A0"/>
                </a:solidFill>
              </a:rPr>
              <a:t>3) Comment Charlemagne organise-t-il son Empire ?</a:t>
            </a:r>
          </a:p>
          <a:p>
            <a:endParaRPr lang="fr-FR" b="1" dirty="0">
              <a:solidFill>
                <a:srgbClr val="7030A0"/>
              </a:solidFill>
            </a:endParaRPr>
          </a:p>
          <a:p>
            <a:r>
              <a:rPr lang="fr-FR" b="1" dirty="0">
                <a:solidFill>
                  <a:srgbClr val="4ED24E"/>
                </a:solidFill>
              </a:rPr>
              <a:t>4) A quoi servent les comtes ?</a:t>
            </a:r>
          </a:p>
        </p:txBody>
      </p:sp>
      <p:sp>
        <p:nvSpPr>
          <p:cNvPr id="7" name="Rectangle 6">
            <a:extLst>
              <a:ext uri="{FF2B5EF4-FFF2-40B4-BE49-F238E27FC236}">
                <a16:creationId xmlns:a16="http://schemas.microsoft.com/office/drawing/2014/main" id="{3CEE3F17-2403-43AC-BA06-6FE57919CD4E}"/>
              </a:ext>
            </a:extLst>
          </p:cNvPr>
          <p:cNvSpPr/>
          <p:nvPr/>
        </p:nvSpPr>
        <p:spPr>
          <a:xfrm>
            <a:off x="3269293" y="701458"/>
            <a:ext cx="1540702" cy="37578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BA11923C-2A8D-49F7-BBC5-29C140055BFB}"/>
              </a:ext>
            </a:extLst>
          </p:cNvPr>
          <p:cNvSpPr/>
          <p:nvPr/>
        </p:nvSpPr>
        <p:spPr>
          <a:xfrm>
            <a:off x="4298515" y="1567841"/>
            <a:ext cx="5233791" cy="298538"/>
          </a:xfrm>
          <a:prstGeom prst="rect">
            <a:avLst/>
          </a:prstGeom>
          <a:noFill/>
          <a:ln w="28575">
            <a:solidFill>
              <a:srgbClr val="4ED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8C9A526-CD57-4800-A011-CBA1B25D90BB}"/>
              </a:ext>
            </a:extLst>
          </p:cNvPr>
          <p:cNvSpPr/>
          <p:nvPr/>
        </p:nvSpPr>
        <p:spPr>
          <a:xfrm>
            <a:off x="2672220" y="1870553"/>
            <a:ext cx="1461370" cy="283924"/>
          </a:xfrm>
          <a:prstGeom prst="rect">
            <a:avLst/>
          </a:prstGeom>
          <a:noFill/>
          <a:ln w="28575">
            <a:solidFill>
              <a:srgbClr val="4ED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BDD1B03F-78A4-4ACD-9ED0-6D88D0B60B81}"/>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64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4AC91E-3004-47DF-B887-A7A1D37F5C4D}"/>
              </a:ext>
            </a:extLst>
          </p:cNvPr>
          <p:cNvPicPr>
            <a:picLocks noChangeAspect="1"/>
          </p:cNvPicPr>
          <p:nvPr/>
        </p:nvPicPr>
        <p:blipFill>
          <a:blip r:embed="rId2"/>
          <a:stretch>
            <a:fillRect/>
          </a:stretch>
        </p:blipFill>
        <p:spPr>
          <a:xfrm>
            <a:off x="334613" y="245888"/>
            <a:ext cx="7915275" cy="6391275"/>
          </a:xfrm>
          <a:prstGeom prst="rect">
            <a:avLst/>
          </a:prstGeom>
        </p:spPr>
      </p:pic>
      <p:sp>
        <p:nvSpPr>
          <p:cNvPr id="5" name="ZoneTexte 4">
            <a:extLst>
              <a:ext uri="{FF2B5EF4-FFF2-40B4-BE49-F238E27FC236}">
                <a16:creationId xmlns:a16="http://schemas.microsoft.com/office/drawing/2014/main" id="{1AB46D23-527C-472E-94C7-95F50B723CDA}"/>
              </a:ext>
            </a:extLst>
          </p:cNvPr>
          <p:cNvSpPr txBox="1"/>
          <p:nvPr/>
        </p:nvSpPr>
        <p:spPr>
          <a:xfrm>
            <a:off x="3306872" y="1127342"/>
            <a:ext cx="841897" cy="369332"/>
          </a:xfrm>
          <a:prstGeom prst="rect">
            <a:avLst/>
          </a:prstGeom>
          <a:noFill/>
        </p:spPr>
        <p:txBody>
          <a:bodyPr wrap="none" rtlCol="0">
            <a:spAutoFit/>
          </a:bodyPr>
          <a:lstStyle/>
          <a:p>
            <a:r>
              <a:rPr lang="fr-FR" b="1" u="sng" dirty="0"/>
              <a:t>DOC 5:</a:t>
            </a:r>
          </a:p>
        </p:txBody>
      </p:sp>
      <p:sp>
        <p:nvSpPr>
          <p:cNvPr id="6" name="ZoneTexte 5">
            <a:extLst>
              <a:ext uri="{FF2B5EF4-FFF2-40B4-BE49-F238E27FC236}">
                <a16:creationId xmlns:a16="http://schemas.microsoft.com/office/drawing/2014/main" id="{72330448-96D2-4EBA-9AC2-2BCAD1415FD0}"/>
              </a:ext>
            </a:extLst>
          </p:cNvPr>
          <p:cNvSpPr txBox="1"/>
          <p:nvPr/>
        </p:nvSpPr>
        <p:spPr>
          <a:xfrm>
            <a:off x="8054236" y="2254685"/>
            <a:ext cx="4137764" cy="2308324"/>
          </a:xfrm>
          <a:prstGeom prst="rect">
            <a:avLst/>
          </a:prstGeom>
          <a:noFill/>
        </p:spPr>
        <p:txBody>
          <a:bodyPr wrap="square" rtlCol="0">
            <a:spAutoFit/>
          </a:bodyPr>
          <a:lstStyle/>
          <a:p>
            <a:r>
              <a:rPr lang="fr-FR" b="1" dirty="0">
                <a:solidFill>
                  <a:srgbClr val="FF0066"/>
                </a:solidFill>
              </a:rPr>
              <a:t>5) Pour Charlemagne, qui doit bénéficier d’une instruction ?</a:t>
            </a:r>
          </a:p>
          <a:p>
            <a:endParaRPr lang="fr-FR" b="1" dirty="0">
              <a:solidFill>
                <a:srgbClr val="7030A0"/>
              </a:solidFill>
            </a:endParaRPr>
          </a:p>
          <a:p>
            <a:r>
              <a:rPr lang="fr-FR" b="1" dirty="0">
                <a:solidFill>
                  <a:schemeClr val="accent2">
                    <a:lumMod val="75000"/>
                  </a:schemeClr>
                </a:solidFill>
              </a:rPr>
              <a:t>6) Quelles sont les matières enseignées à l’école ?</a:t>
            </a:r>
          </a:p>
          <a:p>
            <a:endParaRPr lang="fr-FR" b="1" dirty="0">
              <a:solidFill>
                <a:srgbClr val="7030A0"/>
              </a:solidFill>
            </a:endParaRPr>
          </a:p>
          <a:p>
            <a:r>
              <a:rPr lang="fr-FR" b="1" dirty="0">
                <a:solidFill>
                  <a:srgbClr val="0070C0"/>
                </a:solidFill>
              </a:rPr>
              <a:t>7) Qui va enseigner dans ces écoles ?</a:t>
            </a:r>
          </a:p>
          <a:p>
            <a:pPr marL="285750" indent="-285750">
              <a:buFont typeface="Wingdings" panose="05000000000000000000" pitchFamily="2" charset="2"/>
              <a:buChar char="q"/>
            </a:pPr>
            <a:endParaRPr lang="fr-FR" b="1" dirty="0">
              <a:solidFill>
                <a:srgbClr val="7030A0"/>
              </a:solidFill>
            </a:endParaRPr>
          </a:p>
        </p:txBody>
      </p:sp>
      <p:sp>
        <p:nvSpPr>
          <p:cNvPr id="7" name="Rectangle 6">
            <a:extLst>
              <a:ext uri="{FF2B5EF4-FFF2-40B4-BE49-F238E27FC236}">
                <a16:creationId xmlns:a16="http://schemas.microsoft.com/office/drawing/2014/main" id="{2414A5E8-DEC6-49BF-8C99-53AE4FB059B0}"/>
              </a:ext>
            </a:extLst>
          </p:cNvPr>
          <p:cNvSpPr/>
          <p:nvPr/>
        </p:nvSpPr>
        <p:spPr>
          <a:xfrm>
            <a:off x="4133589" y="2668044"/>
            <a:ext cx="3194137" cy="275572"/>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18CCB58-51F7-441C-9AAE-672A3AE19DD8}"/>
              </a:ext>
            </a:extLst>
          </p:cNvPr>
          <p:cNvSpPr/>
          <p:nvPr/>
        </p:nvSpPr>
        <p:spPr>
          <a:xfrm>
            <a:off x="4085573" y="3459271"/>
            <a:ext cx="3530252" cy="87473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B13433F-A8AF-481F-8D49-D18F33007883}"/>
              </a:ext>
            </a:extLst>
          </p:cNvPr>
          <p:cNvSpPr/>
          <p:nvPr/>
        </p:nvSpPr>
        <p:spPr>
          <a:xfrm>
            <a:off x="4162817" y="2960317"/>
            <a:ext cx="2751550" cy="47181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0" name="ZoneTexte 9">
            <a:extLst>
              <a:ext uri="{FF2B5EF4-FFF2-40B4-BE49-F238E27FC236}">
                <a16:creationId xmlns:a16="http://schemas.microsoft.com/office/drawing/2014/main" id="{A3CDEA6E-28D2-43F2-9E98-E0705D9519D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676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avec flèche 29">
            <a:extLst>
              <a:ext uri="{FF2B5EF4-FFF2-40B4-BE49-F238E27FC236}">
                <a16:creationId xmlns:a16="http://schemas.microsoft.com/office/drawing/2014/main" id="{77EB1D8C-32C4-475A-A3AF-5DBA1B2C174A}"/>
              </a:ext>
            </a:extLst>
          </p:cNvPr>
          <p:cNvCxnSpPr>
            <a:cxnSpLocks/>
          </p:cNvCxnSpPr>
          <p:nvPr/>
        </p:nvCxnSpPr>
        <p:spPr>
          <a:xfrm flipV="1">
            <a:off x="7631016" y="1265129"/>
            <a:ext cx="0" cy="1837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cxnSp>
        <p:nvCxnSpPr>
          <p:cNvPr id="25" name="Connecteur droit avec flèche 24">
            <a:extLst>
              <a:ext uri="{FF2B5EF4-FFF2-40B4-BE49-F238E27FC236}">
                <a16:creationId xmlns:a16="http://schemas.microsoft.com/office/drawing/2014/main" id="{CFD49A7A-5602-472C-B595-31903490438D}"/>
              </a:ext>
            </a:extLst>
          </p:cNvPr>
          <p:cNvCxnSpPr/>
          <p:nvPr/>
        </p:nvCxnSpPr>
        <p:spPr>
          <a:xfrm flipV="1">
            <a:off x="7192178" y="249899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88C5B3C9-07EF-44C0-9371-7E94EEA24795}"/>
              </a:ext>
            </a:extLst>
          </p:cNvPr>
          <p:cNvSpPr txBox="1"/>
          <p:nvPr/>
        </p:nvSpPr>
        <p:spPr>
          <a:xfrm>
            <a:off x="7015910" y="1548142"/>
            <a:ext cx="1608462" cy="923330"/>
          </a:xfrm>
          <a:prstGeom prst="rect">
            <a:avLst/>
          </a:prstGeom>
          <a:noFill/>
        </p:spPr>
        <p:txBody>
          <a:bodyPr wrap="square" rtlCol="0">
            <a:spAutoFit/>
          </a:bodyPr>
          <a:lstStyle/>
          <a:p>
            <a:r>
              <a:rPr lang="fr-FR" u="sng" dirty="0">
                <a:solidFill>
                  <a:srgbClr val="00B050"/>
                </a:solidFill>
              </a:rPr>
              <a:t>768</a:t>
            </a:r>
          </a:p>
          <a:p>
            <a:r>
              <a:rPr lang="fr-FR" dirty="0">
                <a:solidFill>
                  <a:srgbClr val="00B050"/>
                </a:solidFill>
              </a:rPr>
              <a:t>Charlemagne, roi des Francs</a:t>
            </a:r>
          </a:p>
        </p:txBody>
      </p:sp>
      <p:sp>
        <p:nvSpPr>
          <p:cNvPr id="27" name="Rectangle 26">
            <a:extLst>
              <a:ext uri="{FF2B5EF4-FFF2-40B4-BE49-F238E27FC236}">
                <a16:creationId xmlns:a16="http://schemas.microsoft.com/office/drawing/2014/main" id="{9BF0998F-F5A3-4F6F-9D7E-2603639EC4BB}"/>
              </a:ext>
            </a:extLst>
          </p:cNvPr>
          <p:cNvSpPr/>
          <p:nvPr/>
        </p:nvSpPr>
        <p:spPr>
          <a:xfrm>
            <a:off x="7189310" y="3114428"/>
            <a:ext cx="2981194" cy="5398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8è – 10è siècles: </a:t>
            </a:r>
            <a:r>
              <a:rPr lang="fr-FR" sz="1600" b="1" dirty="0">
                <a:solidFill>
                  <a:schemeClr val="tx1"/>
                </a:solidFill>
              </a:rPr>
              <a:t>les Carolingiens</a:t>
            </a:r>
          </a:p>
        </p:txBody>
      </p:sp>
      <p:cxnSp>
        <p:nvCxnSpPr>
          <p:cNvPr id="28" name="Connecteur droit avec flèche 27">
            <a:extLst>
              <a:ext uri="{FF2B5EF4-FFF2-40B4-BE49-F238E27FC236}">
                <a16:creationId xmlns:a16="http://schemas.microsoft.com/office/drawing/2014/main" id="{4851904B-EF4F-44A9-828C-4AE449D9D55E}"/>
              </a:ext>
            </a:extLst>
          </p:cNvPr>
          <p:cNvCxnSpPr/>
          <p:nvPr/>
        </p:nvCxnSpPr>
        <p:spPr>
          <a:xfrm flipV="1">
            <a:off x="10153880" y="2464106"/>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A469BEC3-1352-4B5A-AB9E-C1ADF37F1D42}"/>
              </a:ext>
            </a:extLst>
          </p:cNvPr>
          <p:cNvSpPr txBox="1"/>
          <p:nvPr/>
        </p:nvSpPr>
        <p:spPr>
          <a:xfrm>
            <a:off x="10032696" y="1524272"/>
            <a:ext cx="1608462" cy="923330"/>
          </a:xfrm>
          <a:prstGeom prst="rect">
            <a:avLst/>
          </a:prstGeom>
          <a:noFill/>
        </p:spPr>
        <p:txBody>
          <a:bodyPr wrap="square" rtlCol="0">
            <a:spAutoFit/>
          </a:bodyPr>
          <a:lstStyle/>
          <a:p>
            <a:r>
              <a:rPr lang="fr-FR" u="sng" dirty="0">
                <a:solidFill>
                  <a:srgbClr val="00B050"/>
                </a:solidFill>
              </a:rPr>
              <a:t>987</a:t>
            </a:r>
          </a:p>
          <a:p>
            <a:r>
              <a:rPr lang="fr-FR" dirty="0">
                <a:solidFill>
                  <a:srgbClr val="00B050"/>
                </a:solidFill>
              </a:rPr>
              <a:t>Fin des Carolingiens</a:t>
            </a:r>
          </a:p>
        </p:txBody>
      </p:sp>
      <p:sp>
        <p:nvSpPr>
          <p:cNvPr id="31" name="ZoneTexte 30">
            <a:extLst>
              <a:ext uri="{FF2B5EF4-FFF2-40B4-BE49-F238E27FC236}">
                <a16:creationId xmlns:a16="http://schemas.microsoft.com/office/drawing/2014/main" id="{083402C5-D552-4311-9F3B-86744ED9A84D}"/>
              </a:ext>
            </a:extLst>
          </p:cNvPr>
          <p:cNvSpPr txBox="1"/>
          <p:nvPr/>
        </p:nvSpPr>
        <p:spPr>
          <a:xfrm>
            <a:off x="7629660" y="142183"/>
            <a:ext cx="1608462" cy="1200329"/>
          </a:xfrm>
          <a:prstGeom prst="rect">
            <a:avLst/>
          </a:prstGeom>
          <a:noFill/>
        </p:spPr>
        <p:txBody>
          <a:bodyPr wrap="square" rtlCol="0">
            <a:spAutoFit/>
          </a:bodyPr>
          <a:lstStyle/>
          <a:p>
            <a:r>
              <a:rPr lang="fr-FR" u="sng" dirty="0">
                <a:solidFill>
                  <a:srgbClr val="00B050"/>
                </a:solidFill>
              </a:rPr>
              <a:t>800</a:t>
            </a:r>
          </a:p>
          <a:p>
            <a:r>
              <a:rPr lang="fr-FR" dirty="0">
                <a:solidFill>
                  <a:srgbClr val="00B050"/>
                </a:solidFill>
              </a:rPr>
              <a:t>Sacre de Charlemagne à Rome</a:t>
            </a:r>
          </a:p>
        </p:txBody>
      </p:sp>
      <p:grpSp>
        <p:nvGrpSpPr>
          <p:cNvPr id="32" name="Groupe 31">
            <a:extLst>
              <a:ext uri="{FF2B5EF4-FFF2-40B4-BE49-F238E27FC236}">
                <a16:creationId xmlns:a16="http://schemas.microsoft.com/office/drawing/2014/main" id="{EB40A4AB-B4DB-4962-B952-751CE1B478EA}"/>
              </a:ext>
            </a:extLst>
          </p:cNvPr>
          <p:cNvGrpSpPr/>
          <p:nvPr/>
        </p:nvGrpSpPr>
        <p:grpSpPr>
          <a:xfrm>
            <a:off x="4784942" y="175364"/>
            <a:ext cx="2693098" cy="1444773"/>
            <a:chOff x="5248405" y="137786"/>
            <a:chExt cx="2325855" cy="1444773"/>
          </a:xfrm>
        </p:grpSpPr>
        <p:pic>
          <p:nvPicPr>
            <p:cNvPr id="33" name="Picture 2" descr="dessin couronne | Simple Shapes and characters - Colouring books - SHL  Online Forum ... | Modèle couronne, Tuto couture déco, Coloriage maison">
              <a:extLst>
                <a:ext uri="{FF2B5EF4-FFF2-40B4-BE49-F238E27FC236}">
                  <a16:creationId xmlns:a16="http://schemas.microsoft.com/office/drawing/2014/main" id="{009EC094-0F18-4D35-B176-075903C6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383" y="137786"/>
              <a:ext cx="799577" cy="599683"/>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56719C8D-636A-469D-AA26-0A6F05C6DF44}"/>
                </a:ext>
              </a:extLst>
            </p:cNvPr>
            <p:cNvSpPr txBox="1"/>
            <p:nvPr/>
          </p:nvSpPr>
          <p:spPr>
            <a:xfrm>
              <a:off x="5248405" y="751562"/>
              <a:ext cx="2325855" cy="830997"/>
            </a:xfrm>
            <a:prstGeom prst="rect">
              <a:avLst/>
            </a:prstGeom>
            <a:noFill/>
          </p:spPr>
          <p:txBody>
            <a:bodyPr wrap="square" rtlCol="0">
              <a:spAutoFit/>
            </a:bodyPr>
            <a:lstStyle/>
            <a:p>
              <a:r>
                <a:rPr lang="fr-FR" sz="1600" b="1" dirty="0">
                  <a:solidFill>
                    <a:srgbClr val="00B050"/>
                  </a:solidFill>
                </a:rPr>
                <a:t>Un Maire du Palais, </a:t>
              </a:r>
              <a:r>
                <a:rPr lang="fr-FR" sz="1600" b="1" u="sng" dirty="0">
                  <a:solidFill>
                    <a:srgbClr val="00B050"/>
                  </a:solidFill>
                </a:rPr>
                <a:t>Charles Martel</a:t>
              </a:r>
              <a:r>
                <a:rPr lang="fr-FR" sz="1600" b="1" dirty="0">
                  <a:solidFill>
                    <a:srgbClr val="00B050"/>
                  </a:solidFill>
                </a:rPr>
                <a:t>, se proclame Roi des Francs</a:t>
              </a:r>
            </a:p>
          </p:txBody>
        </p:sp>
      </p:grpSp>
      <p:sp>
        <p:nvSpPr>
          <p:cNvPr id="35" name="ZoneTexte 34">
            <a:extLst>
              <a:ext uri="{FF2B5EF4-FFF2-40B4-BE49-F238E27FC236}">
                <a16:creationId xmlns:a16="http://schemas.microsoft.com/office/drawing/2014/main" id="{3A06D0F7-AEDB-4C90-9EF8-28C6D3272D6C}"/>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735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6" grpId="0"/>
      <p:bldP spid="19" grpId="0" animBg="1"/>
      <p:bldP spid="21" grpId="0"/>
      <p:bldP spid="23" grpId="0"/>
      <p:bldP spid="4" grpId="0" animBg="1"/>
      <p:bldP spid="24" grpId="0"/>
      <p:bldP spid="26" grpId="0"/>
      <p:bldP spid="27" grpId="0" animBg="1"/>
      <p:bldP spid="29"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562434" y="131598"/>
            <a:ext cx="5284332" cy="1107996"/>
          </a:xfrm>
          <a:prstGeom prst="rect">
            <a:avLst/>
          </a:prstGeom>
          <a:noFill/>
        </p:spPr>
        <p:txBody>
          <a:bodyPr wrap="none" rtlCol="0">
            <a:spAutoFit/>
          </a:bodyPr>
          <a:lstStyle/>
          <a:p>
            <a:r>
              <a:rPr lang="fr-FR" sz="3000" u="sng" dirty="0">
                <a:solidFill>
                  <a:srgbClr val="FF0000"/>
                </a:solidFill>
              </a:rPr>
              <a:t>Séance 4: Qui est Charlemagne ?</a:t>
            </a:r>
          </a:p>
          <a:p>
            <a:r>
              <a:rPr lang="fr-FR" dirty="0"/>
              <a:t>Voir fiche H3 Séance 4 et frise </a:t>
            </a:r>
          </a:p>
          <a:p>
            <a:endParaRPr lang="fr-FR" dirty="0"/>
          </a:p>
        </p:txBody>
      </p:sp>
      <p:sp>
        <p:nvSpPr>
          <p:cNvPr id="11" name="ZoneTexte 10">
            <a:extLst>
              <a:ext uri="{FF2B5EF4-FFF2-40B4-BE49-F238E27FC236}">
                <a16:creationId xmlns:a16="http://schemas.microsoft.com/office/drawing/2014/main" id="{AEEA5149-EB67-4EF4-AFE6-105B83D119C2}"/>
              </a:ext>
            </a:extLst>
          </p:cNvPr>
          <p:cNvSpPr txBox="1"/>
          <p:nvPr/>
        </p:nvSpPr>
        <p:spPr>
          <a:xfrm>
            <a:off x="1506142" y="1701088"/>
            <a:ext cx="10506772" cy="4247317"/>
          </a:xfrm>
          <a:prstGeom prst="rect">
            <a:avLst/>
          </a:prstGeom>
          <a:noFill/>
        </p:spPr>
        <p:txBody>
          <a:bodyPr wrap="square" rtlCol="0">
            <a:spAutoFit/>
          </a:bodyPr>
          <a:lstStyle/>
          <a:p>
            <a:pPr algn="just"/>
            <a:r>
              <a:rPr lang="fr-FR" sz="3000" dirty="0">
                <a:uFill>
                  <a:solidFill>
                    <a:srgbClr val="FF0000"/>
                  </a:solidFill>
                </a:uFill>
              </a:rPr>
              <a:t>Au </a:t>
            </a:r>
            <a:r>
              <a:rPr lang="fr-FR" sz="3000" dirty="0" err="1">
                <a:uFill>
                  <a:solidFill>
                    <a:srgbClr val="FF0000"/>
                  </a:solidFill>
                </a:uFill>
              </a:rPr>
              <a:t>VIIIè</a:t>
            </a:r>
            <a:r>
              <a:rPr lang="fr-FR" sz="3000" dirty="0">
                <a:uFill>
                  <a:solidFill>
                    <a:srgbClr val="FF0000"/>
                  </a:solidFill>
                </a:uFill>
              </a:rPr>
              <a:t> siècle, les Mérovingiens n’ont plus de pouvoir. Ils se font dicter les ordres par leurs conseillers, appelés </a:t>
            </a:r>
            <a:r>
              <a:rPr lang="fr-FR" sz="3000" u="heavy" dirty="0">
                <a:uFill>
                  <a:solidFill>
                    <a:srgbClr val="FF0000"/>
                  </a:solidFill>
                </a:uFill>
              </a:rPr>
              <a:t>les maires du palais</a:t>
            </a:r>
            <a:r>
              <a:rPr lang="fr-FR" sz="3000" dirty="0">
                <a:uFill>
                  <a:solidFill>
                    <a:srgbClr val="FF0000"/>
                  </a:solidFill>
                </a:uFill>
              </a:rPr>
              <a:t>. Un maire du palais, </a:t>
            </a:r>
            <a:r>
              <a:rPr lang="fr-FR" sz="3000" u="heavy" dirty="0">
                <a:uFill>
                  <a:solidFill>
                    <a:srgbClr val="FF0000"/>
                  </a:solidFill>
                </a:uFill>
              </a:rPr>
              <a:t>Charles Martel</a:t>
            </a:r>
            <a:r>
              <a:rPr lang="fr-FR" sz="3000" dirty="0">
                <a:uFill>
                  <a:solidFill>
                    <a:srgbClr val="FF0000"/>
                  </a:solidFill>
                </a:uFill>
              </a:rPr>
              <a:t>, se fait proclamer roi.</a:t>
            </a:r>
          </a:p>
          <a:p>
            <a:pPr algn="just"/>
            <a:r>
              <a:rPr lang="fr-FR" sz="3000" dirty="0">
                <a:uFill>
                  <a:solidFill>
                    <a:srgbClr val="FF0000"/>
                  </a:solidFill>
                </a:uFill>
              </a:rPr>
              <a:t>Il crée une nouvelle dynastie: </a:t>
            </a:r>
            <a:r>
              <a:rPr lang="fr-FR" sz="3000" u="heavy" dirty="0">
                <a:uFill>
                  <a:solidFill>
                    <a:srgbClr val="FF0000"/>
                  </a:solidFill>
                </a:uFill>
              </a:rPr>
              <a:t>Les Carolingiens</a:t>
            </a:r>
            <a:r>
              <a:rPr lang="fr-FR" sz="3000" dirty="0">
                <a:uFill>
                  <a:solidFill>
                    <a:srgbClr val="FF0000"/>
                  </a:solidFill>
                </a:uFill>
              </a:rPr>
              <a:t>.</a:t>
            </a:r>
          </a:p>
          <a:p>
            <a:pPr algn="just"/>
            <a:endParaRPr lang="fr-FR" sz="3000" dirty="0">
              <a:uFill>
                <a:solidFill>
                  <a:srgbClr val="FF0000"/>
                </a:solidFill>
              </a:uFill>
            </a:endParaRPr>
          </a:p>
          <a:p>
            <a:pPr algn="just"/>
            <a:endParaRPr lang="fr-FR" sz="3000" dirty="0">
              <a:uFill>
                <a:solidFill>
                  <a:srgbClr val="FF0000"/>
                </a:solidFill>
              </a:uFill>
            </a:endParaRPr>
          </a:p>
          <a:p>
            <a:pPr algn="just"/>
            <a:r>
              <a:rPr lang="fr-FR" sz="3000" i="1" dirty="0">
                <a:solidFill>
                  <a:srgbClr val="008000"/>
                </a:solidFill>
                <a:uFill>
                  <a:solidFill>
                    <a:srgbClr val="FF0000"/>
                  </a:solidFill>
                </a:uFill>
              </a:rPr>
              <a:t>Coller carte mentale</a:t>
            </a:r>
          </a:p>
          <a:p>
            <a:pPr algn="just"/>
            <a:endParaRPr lang="fr-FR" sz="3000" dirty="0">
              <a:uFill>
                <a:solidFill>
                  <a:srgbClr val="FF0000"/>
                </a:solidFill>
              </a:uFill>
            </a:endParaRPr>
          </a:p>
          <a:p>
            <a:pPr algn="just"/>
            <a:endParaRPr lang="fr-FR" sz="3000" dirty="0">
              <a:uFill>
                <a:solidFill>
                  <a:srgbClr val="FF0000"/>
                </a:solidFill>
              </a:uFill>
            </a:endParaRP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F164D5D8-8439-4CED-B61A-33747D4DFC50}"/>
              </a:ext>
            </a:extLst>
          </p:cNvPr>
          <p:cNvSpPr/>
          <p:nvPr/>
        </p:nvSpPr>
        <p:spPr>
          <a:xfrm>
            <a:off x="1465797" y="3795488"/>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6B279DD-4F8C-4EA4-8E39-B9F5AAA97ADA}"/>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601283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7" name="AutoShape 3">
            <a:extLst>
              <a:ext uri="{FF2B5EF4-FFF2-40B4-BE49-F238E27FC236}">
                <a16:creationId xmlns:a16="http://schemas.microsoft.com/office/drawing/2014/main" id="{7CB3E51E-941A-41CF-B3C8-BE50B2D58284}"/>
              </a:ext>
            </a:extLst>
          </p:cNvPr>
          <p:cNvCxnSpPr>
            <a:cxnSpLocks noChangeShapeType="1"/>
          </p:cNvCxnSpPr>
          <p:nvPr/>
        </p:nvCxnSpPr>
        <p:spPr bwMode="auto">
          <a:xfrm flipH="1">
            <a:off x="6246563" y="4500464"/>
            <a:ext cx="1" cy="68225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Oval 5">
            <a:extLst>
              <a:ext uri="{FF2B5EF4-FFF2-40B4-BE49-F238E27FC236}">
                <a16:creationId xmlns:a16="http://schemas.microsoft.com/office/drawing/2014/main" id="{86C24EBC-CACC-4CCD-BA51-E0CA5D0D92AA}"/>
              </a:ext>
            </a:extLst>
          </p:cNvPr>
          <p:cNvSpPr>
            <a:spLocks noChangeArrowheads="1"/>
          </p:cNvSpPr>
          <p:nvPr/>
        </p:nvSpPr>
        <p:spPr bwMode="auto">
          <a:xfrm>
            <a:off x="4254603" y="3150915"/>
            <a:ext cx="3942574" cy="1346623"/>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libri" panose="020F0502020204030204" pitchFamily="34" charset="0"/>
              </a:rPr>
              <a:t>       CHARLEMAGNE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6150" name="AutoShape 6">
            <a:extLst>
              <a:ext uri="{FF2B5EF4-FFF2-40B4-BE49-F238E27FC236}">
                <a16:creationId xmlns:a16="http://schemas.microsoft.com/office/drawing/2014/main" id="{96DFD125-D352-4781-BFF4-A83807162176}"/>
              </a:ext>
            </a:extLst>
          </p:cNvPr>
          <p:cNvCxnSpPr>
            <a:cxnSpLocks noChangeShapeType="1"/>
          </p:cNvCxnSpPr>
          <p:nvPr/>
        </p:nvCxnSpPr>
        <p:spPr bwMode="auto">
          <a:xfrm flipH="1" flipV="1">
            <a:off x="4781152" y="2315140"/>
            <a:ext cx="443910" cy="89287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2" name="Group 7">
            <a:extLst>
              <a:ext uri="{FF2B5EF4-FFF2-40B4-BE49-F238E27FC236}">
                <a16:creationId xmlns:a16="http://schemas.microsoft.com/office/drawing/2014/main" id="{556C6F15-D93B-4D5F-9A17-3E1273160B9E}"/>
              </a:ext>
            </a:extLst>
          </p:cNvPr>
          <p:cNvGrpSpPr>
            <a:grpSpLocks/>
          </p:cNvGrpSpPr>
          <p:nvPr/>
        </p:nvGrpSpPr>
        <p:grpSpPr bwMode="auto">
          <a:xfrm>
            <a:off x="3118993" y="743366"/>
            <a:ext cx="2204582" cy="1360990"/>
            <a:chOff x="109318921" y="105927144"/>
            <a:chExt cx="1750247" cy="1226283"/>
          </a:xfrm>
        </p:grpSpPr>
        <p:pic>
          <p:nvPicPr>
            <p:cNvPr id="6152" name="Picture 8">
              <a:extLst>
                <a:ext uri="{FF2B5EF4-FFF2-40B4-BE49-F238E27FC236}">
                  <a16:creationId xmlns:a16="http://schemas.microsoft.com/office/drawing/2014/main" id="{92C6C63D-1BB8-4142-91A7-5B32911AD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3195" y="105927144"/>
              <a:ext cx="926672" cy="597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9">
              <a:extLst>
                <a:ext uri="{FF2B5EF4-FFF2-40B4-BE49-F238E27FC236}">
                  <a16:creationId xmlns:a16="http://schemas.microsoft.com/office/drawing/2014/main" id="{85038243-18C0-40F6-BE81-2723C8C68FF0}"/>
                </a:ext>
              </a:extLst>
            </p:cNvPr>
            <p:cNvSpPr txBox="1">
              <a:spLocks noChangeArrowheads="1"/>
            </p:cNvSpPr>
            <p:nvPr/>
          </p:nvSpPr>
          <p:spPr bwMode="auto">
            <a:xfrm>
              <a:off x="109318921" y="106668530"/>
              <a:ext cx="1750247" cy="4848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768: Charlemagne, roi des Francs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grpSp>
      <p:cxnSp>
        <p:nvCxnSpPr>
          <p:cNvPr id="6154" name="AutoShape 10">
            <a:extLst>
              <a:ext uri="{FF2B5EF4-FFF2-40B4-BE49-F238E27FC236}">
                <a16:creationId xmlns:a16="http://schemas.microsoft.com/office/drawing/2014/main" id="{BFCE8078-9189-41A1-A933-1CDA30267E4D}"/>
              </a:ext>
            </a:extLst>
          </p:cNvPr>
          <p:cNvCxnSpPr>
            <a:cxnSpLocks noChangeShapeType="1"/>
          </p:cNvCxnSpPr>
          <p:nvPr/>
        </p:nvCxnSpPr>
        <p:spPr bwMode="auto">
          <a:xfrm flipV="1">
            <a:off x="7753081" y="2398406"/>
            <a:ext cx="347927" cy="91401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3" name="Group 11">
            <a:extLst>
              <a:ext uri="{FF2B5EF4-FFF2-40B4-BE49-F238E27FC236}">
                <a16:creationId xmlns:a16="http://schemas.microsoft.com/office/drawing/2014/main" id="{F4569AC1-F491-4793-9DDC-808FC0230EB3}"/>
              </a:ext>
            </a:extLst>
          </p:cNvPr>
          <p:cNvGrpSpPr>
            <a:grpSpLocks/>
          </p:cNvGrpSpPr>
          <p:nvPr/>
        </p:nvGrpSpPr>
        <p:grpSpPr bwMode="auto">
          <a:xfrm>
            <a:off x="7689297" y="263573"/>
            <a:ext cx="3746979" cy="1577733"/>
            <a:chOff x="111337621" y="106528172"/>
            <a:chExt cx="2974777" cy="1271144"/>
          </a:xfrm>
        </p:grpSpPr>
        <p:pic>
          <p:nvPicPr>
            <p:cNvPr id="6156" name="Picture 12">
              <a:extLst>
                <a:ext uri="{FF2B5EF4-FFF2-40B4-BE49-F238E27FC236}">
                  <a16:creationId xmlns:a16="http://schemas.microsoft.com/office/drawing/2014/main" id="{766395D1-2E2B-423B-8C15-447E9DD1F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37621" y="106528172"/>
              <a:ext cx="1143785" cy="1112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13">
              <a:extLst>
                <a:ext uri="{FF2B5EF4-FFF2-40B4-BE49-F238E27FC236}">
                  <a16:creationId xmlns:a16="http://schemas.microsoft.com/office/drawing/2014/main" id="{30E42F1A-D1E1-4E00-84B6-2E044FEF38B3}"/>
                </a:ext>
              </a:extLst>
            </p:cNvPr>
            <p:cNvSpPr txBox="1">
              <a:spLocks noChangeArrowheads="1"/>
            </p:cNvSpPr>
            <p:nvPr/>
          </p:nvSpPr>
          <p:spPr bwMode="auto">
            <a:xfrm>
              <a:off x="111430130" y="107536722"/>
              <a:ext cx="2882268" cy="262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800: Le Pape sacre Charlemagne Empereur à Rome</a:t>
              </a:r>
            </a:p>
          </p:txBody>
        </p:sp>
      </p:grpSp>
      <p:cxnSp>
        <p:nvCxnSpPr>
          <p:cNvPr id="6158" name="AutoShape 14">
            <a:extLst>
              <a:ext uri="{FF2B5EF4-FFF2-40B4-BE49-F238E27FC236}">
                <a16:creationId xmlns:a16="http://schemas.microsoft.com/office/drawing/2014/main" id="{36C6B4ED-FFE0-4165-BED8-AE5C90D5D619}"/>
              </a:ext>
            </a:extLst>
          </p:cNvPr>
          <p:cNvCxnSpPr>
            <a:cxnSpLocks noChangeShapeType="1"/>
            <a:stCxn id="10" idx="3"/>
          </p:cNvCxnSpPr>
          <p:nvPr/>
        </p:nvCxnSpPr>
        <p:spPr bwMode="auto">
          <a:xfrm flipH="1">
            <a:off x="4055611" y="4300330"/>
            <a:ext cx="776369" cy="84668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159" name="AutoShape 15">
            <a:extLst>
              <a:ext uri="{FF2B5EF4-FFF2-40B4-BE49-F238E27FC236}">
                <a16:creationId xmlns:a16="http://schemas.microsoft.com/office/drawing/2014/main" id="{3A4A45FC-4E6B-4C33-84FD-4A9C28C69C07}"/>
              </a:ext>
            </a:extLst>
          </p:cNvPr>
          <p:cNvCxnSpPr>
            <a:cxnSpLocks noChangeShapeType="1"/>
          </p:cNvCxnSpPr>
          <p:nvPr/>
        </p:nvCxnSpPr>
        <p:spPr bwMode="auto">
          <a:xfrm>
            <a:off x="7603299" y="4371584"/>
            <a:ext cx="410062" cy="88585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4" name="Text Box 16">
            <a:extLst>
              <a:ext uri="{FF2B5EF4-FFF2-40B4-BE49-F238E27FC236}">
                <a16:creationId xmlns:a16="http://schemas.microsoft.com/office/drawing/2014/main" id="{38600145-419B-4BEC-BF55-F23BBD0F5896}"/>
              </a:ext>
            </a:extLst>
          </p:cNvPr>
          <p:cNvSpPr txBox="1">
            <a:spLocks noChangeArrowheads="1"/>
          </p:cNvSpPr>
          <p:nvPr/>
        </p:nvSpPr>
        <p:spPr bwMode="auto">
          <a:xfrm>
            <a:off x="4811456" y="5394955"/>
            <a:ext cx="3004789" cy="13189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Les comtes font appliquer les lois, rendent la justice et collectent les impôts dans les comtés.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15" name="Text Box 17">
            <a:extLst>
              <a:ext uri="{FF2B5EF4-FFF2-40B4-BE49-F238E27FC236}">
                <a16:creationId xmlns:a16="http://schemas.microsoft.com/office/drawing/2014/main" id="{A5885B69-400B-4746-9CDC-E1AEAA5281E1}"/>
              </a:ext>
            </a:extLst>
          </p:cNvPr>
          <p:cNvSpPr txBox="1">
            <a:spLocks noChangeArrowheads="1"/>
          </p:cNvSpPr>
          <p:nvPr/>
        </p:nvSpPr>
        <p:spPr bwMode="auto">
          <a:xfrm>
            <a:off x="776627" y="5158968"/>
            <a:ext cx="3858008" cy="1004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solidFill>
                  <a:srgbClr val="000000"/>
                </a:solidFill>
                <a:latin typeface="Calibri" panose="020F0502020204030204" pitchFamily="34" charset="0"/>
              </a:rPr>
              <a:t>Charlemagne agrandit son Empire grâce à de nombreuses conquêtes et le divise en comtés.</a:t>
            </a:r>
          </a:p>
        </p:txBody>
      </p:sp>
      <p:sp>
        <p:nvSpPr>
          <p:cNvPr id="16" name="Text Box 18">
            <a:extLst>
              <a:ext uri="{FF2B5EF4-FFF2-40B4-BE49-F238E27FC236}">
                <a16:creationId xmlns:a16="http://schemas.microsoft.com/office/drawing/2014/main" id="{C8B706DA-C82D-462B-9075-FC653183AC2D}"/>
              </a:ext>
            </a:extLst>
          </p:cNvPr>
          <p:cNvSpPr txBox="1">
            <a:spLocks noChangeArrowheads="1"/>
          </p:cNvSpPr>
          <p:nvPr/>
        </p:nvSpPr>
        <p:spPr bwMode="auto">
          <a:xfrm>
            <a:off x="8313018" y="4870870"/>
            <a:ext cx="2847683" cy="1004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
              </a:rPr>
              <a:t>Charlemagne encourage l’ouverture d’écoles pour former des moines et évêques instruits</a:t>
            </a:r>
          </a:p>
        </p:txBody>
      </p:sp>
      <p:sp>
        <p:nvSpPr>
          <p:cNvPr id="19" name="ZoneTexte 18">
            <a:extLst>
              <a:ext uri="{FF2B5EF4-FFF2-40B4-BE49-F238E27FC236}">
                <a16:creationId xmlns:a16="http://schemas.microsoft.com/office/drawing/2014/main" id="{F0209C9C-B364-42FB-BAA8-0E054646E039}"/>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675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7E9408-D788-4412-8B5E-75CB38193704}"/>
              </a:ext>
            </a:extLst>
          </p:cNvPr>
          <p:cNvPicPr>
            <a:picLocks noChangeAspect="1"/>
          </p:cNvPicPr>
          <p:nvPr/>
        </p:nvPicPr>
        <p:blipFill>
          <a:blip r:embed="rId2"/>
          <a:stretch>
            <a:fillRect/>
          </a:stretch>
        </p:blipFill>
        <p:spPr>
          <a:xfrm>
            <a:off x="5276850" y="159772"/>
            <a:ext cx="6915150" cy="6162675"/>
          </a:xfrm>
          <a:prstGeom prst="rect">
            <a:avLst/>
          </a:prstGeom>
        </p:spPr>
      </p:pic>
      <p:grpSp>
        <p:nvGrpSpPr>
          <p:cNvPr id="24" name="Groupe 23">
            <a:extLst>
              <a:ext uri="{FF2B5EF4-FFF2-40B4-BE49-F238E27FC236}">
                <a16:creationId xmlns:a16="http://schemas.microsoft.com/office/drawing/2014/main" id="{A6888DDB-73A7-46BF-BA15-27A788738E47}"/>
              </a:ext>
            </a:extLst>
          </p:cNvPr>
          <p:cNvGrpSpPr/>
          <p:nvPr/>
        </p:nvGrpSpPr>
        <p:grpSpPr>
          <a:xfrm>
            <a:off x="0" y="0"/>
            <a:ext cx="5336089" cy="5169053"/>
            <a:chOff x="0" y="0"/>
            <a:chExt cx="5336089" cy="5169053"/>
          </a:xfrm>
        </p:grpSpPr>
        <p:pic>
          <p:nvPicPr>
            <p:cNvPr id="2" name="Image 1">
              <a:extLst>
                <a:ext uri="{FF2B5EF4-FFF2-40B4-BE49-F238E27FC236}">
                  <a16:creationId xmlns:a16="http://schemas.microsoft.com/office/drawing/2014/main" id="{A8BDCF48-FE0E-43C3-B65A-D781226FCAF1}"/>
                </a:ext>
              </a:extLst>
            </p:cNvPr>
            <p:cNvPicPr>
              <a:picLocks noChangeAspect="1"/>
            </p:cNvPicPr>
            <p:nvPr/>
          </p:nvPicPr>
          <p:blipFill>
            <a:blip r:embed="rId3"/>
            <a:stretch>
              <a:fillRect/>
            </a:stretch>
          </p:blipFill>
          <p:spPr>
            <a:xfrm>
              <a:off x="107065" y="438412"/>
              <a:ext cx="5213969" cy="4484318"/>
            </a:xfrm>
            <a:prstGeom prst="rect">
              <a:avLst/>
            </a:prstGeom>
          </p:spPr>
        </p:pic>
        <p:sp>
          <p:nvSpPr>
            <p:cNvPr id="5" name="ZoneTexte 4">
              <a:extLst>
                <a:ext uri="{FF2B5EF4-FFF2-40B4-BE49-F238E27FC236}">
                  <a16:creationId xmlns:a16="http://schemas.microsoft.com/office/drawing/2014/main" id="{FAB93E68-90AE-4B88-AA0A-0C8A8B68994E}"/>
                </a:ext>
              </a:extLst>
            </p:cNvPr>
            <p:cNvSpPr txBox="1"/>
            <p:nvPr/>
          </p:nvSpPr>
          <p:spPr>
            <a:xfrm>
              <a:off x="1290182" y="563671"/>
              <a:ext cx="1573379" cy="584775"/>
            </a:xfrm>
            <a:prstGeom prst="rect">
              <a:avLst/>
            </a:prstGeom>
            <a:solidFill>
              <a:schemeClr val="bg1"/>
            </a:solidFill>
          </p:spPr>
          <p:txBody>
            <a:bodyPr wrap="none" rtlCol="0">
              <a:spAutoFit/>
            </a:bodyPr>
            <a:lstStyle/>
            <a:p>
              <a:r>
                <a:rPr lang="fr-FR" sz="1600" dirty="0"/>
                <a:t>Charles Martel</a:t>
              </a:r>
            </a:p>
            <a:p>
              <a:r>
                <a:rPr lang="fr-FR" sz="1600" dirty="0"/>
                <a:t>(maire du palais)</a:t>
              </a:r>
            </a:p>
          </p:txBody>
        </p:sp>
        <p:sp>
          <p:nvSpPr>
            <p:cNvPr id="7" name="ZoneTexte 6">
              <a:extLst>
                <a:ext uri="{FF2B5EF4-FFF2-40B4-BE49-F238E27FC236}">
                  <a16:creationId xmlns:a16="http://schemas.microsoft.com/office/drawing/2014/main" id="{22BCACBA-0D71-41A8-B91A-21514EEFCFD8}"/>
                </a:ext>
              </a:extLst>
            </p:cNvPr>
            <p:cNvSpPr txBox="1"/>
            <p:nvPr/>
          </p:nvSpPr>
          <p:spPr>
            <a:xfrm>
              <a:off x="1367425" y="1392476"/>
              <a:ext cx="1237262" cy="584775"/>
            </a:xfrm>
            <a:prstGeom prst="rect">
              <a:avLst/>
            </a:prstGeom>
            <a:solidFill>
              <a:schemeClr val="bg1"/>
            </a:solidFill>
          </p:spPr>
          <p:txBody>
            <a:bodyPr wrap="none" rtlCol="0">
              <a:spAutoFit/>
            </a:bodyPr>
            <a:lstStyle/>
            <a:p>
              <a:r>
                <a:rPr lang="fr-FR" sz="1600" dirty="0"/>
                <a:t>Pépin le Bref</a:t>
              </a:r>
            </a:p>
            <a:p>
              <a:endParaRPr lang="fr-FR" sz="1600" dirty="0"/>
            </a:p>
          </p:txBody>
        </p:sp>
        <p:sp>
          <p:nvSpPr>
            <p:cNvPr id="9" name="ZoneTexte 8">
              <a:extLst>
                <a:ext uri="{FF2B5EF4-FFF2-40B4-BE49-F238E27FC236}">
                  <a16:creationId xmlns:a16="http://schemas.microsoft.com/office/drawing/2014/main" id="{ED1C57DE-B9C8-41B0-8BC9-7A8986E9E8B7}"/>
                </a:ext>
              </a:extLst>
            </p:cNvPr>
            <p:cNvSpPr txBox="1"/>
            <p:nvPr/>
          </p:nvSpPr>
          <p:spPr>
            <a:xfrm>
              <a:off x="430061" y="2108548"/>
              <a:ext cx="3176960" cy="584775"/>
            </a:xfrm>
            <a:prstGeom prst="rect">
              <a:avLst/>
            </a:prstGeom>
            <a:solidFill>
              <a:schemeClr val="bg1"/>
            </a:solidFill>
          </p:spPr>
          <p:txBody>
            <a:bodyPr wrap="none" rtlCol="0">
              <a:spAutoFit/>
            </a:bodyPr>
            <a:lstStyle/>
            <a:p>
              <a:pPr algn="ctr"/>
              <a:r>
                <a:rPr lang="fr-FR" sz="1600" dirty="0"/>
                <a:t>Charlemagne</a:t>
              </a:r>
            </a:p>
            <a:p>
              <a:r>
                <a:rPr lang="fr-FR" sz="1600" dirty="0"/>
                <a:t>Roi 768-800 puis Empereur 800-814</a:t>
              </a:r>
            </a:p>
          </p:txBody>
        </p:sp>
        <p:sp>
          <p:nvSpPr>
            <p:cNvPr id="11" name="ZoneTexte 10">
              <a:extLst>
                <a:ext uri="{FF2B5EF4-FFF2-40B4-BE49-F238E27FC236}">
                  <a16:creationId xmlns:a16="http://schemas.microsoft.com/office/drawing/2014/main" id="{665D0044-6854-48F6-86FA-AC9C7FC34853}"/>
                </a:ext>
              </a:extLst>
            </p:cNvPr>
            <p:cNvSpPr txBox="1"/>
            <p:nvPr/>
          </p:nvSpPr>
          <p:spPr>
            <a:xfrm>
              <a:off x="1008566" y="2887249"/>
              <a:ext cx="1923925" cy="584775"/>
            </a:xfrm>
            <a:prstGeom prst="rect">
              <a:avLst/>
            </a:prstGeom>
            <a:solidFill>
              <a:schemeClr val="bg1"/>
            </a:solidFill>
          </p:spPr>
          <p:txBody>
            <a:bodyPr wrap="none" rtlCol="0">
              <a:spAutoFit/>
            </a:bodyPr>
            <a:lstStyle/>
            <a:p>
              <a:pPr algn="ctr"/>
              <a:r>
                <a:rPr lang="fr-FR" sz="1600" dirty="0"/>
                <a:t>Louis Ier « Le Pieux »</a:t>
              </a:r>
            </a:p>
            <a:p>
              <a:pPr algn="ctr"/>
              <a:r>
                <a:rPr lang="fr-FR" sz="1600" dirty="0"/>
                <a:t>Empereur 814-840</a:t>
              </a:r>
            </a:p>
          </p:txBody>
        </p:sp>
        <p:sp>
          <p:nvSpPr>
            <p:cNvPr id="13" name="ZoneTexte 12">
              <a:extLst>
                <a:ext uri="{FF2B5EF4-FFF2-40B4-BE49-F238E27FC236}">
                  <a16:creationId xmlns:a16="http://schemas.microsoft.com/office/drawing/2014/main" id="{885785AF-19B4-4011-9B63-D8183349D808}"/>
                </a:ext>
              </a:extLst>
            </p:cNvPr>
            <p:cNvSpPr txBox="1"/>
            <p:nvPr/>
          </p:nvSpPr>
          <p:spPr>
            <a:xfrm>
              <a:off x="0" y="4091835"/>
              <a:ext cx="1390389" cy="1077218"/>
            </a:xfrm>
            <a:prstGeom prst="rect">
              <a:avLst/>
            </a:prstGeom>
            <a:solidFill>
              <a:schemeClr val="bg1"/>
            </a:solidFill>
          </p:spPr>
          <p:txBody>
            <a:bodyPr wrap="square" rtlCol="0">
              <a:spAutoFit/>
            </a:bodyPr>
            <a:lstStyle/>
            <a:p>
              <a:pPr algn="ctr"/>
              <a:r>
                <a:rPr lang="fr-FR" sz="1600" dirty="0"/>
                <a:t>Lothaire Ier</a:t>
              </a:r>
            </a:p>
            <a:p>
              <a:pPr algn="ctr"/>
              <a:endParaRPr lang="fr-FR" sz="1600" dirty="0"/>
            </a:p>
            <a:p>
              <a:pPr algn="ctr"/>
              <a:endParaRPr lang="fr-FR" sz="1600" dirty="0"/>
            </a:p>
            <a:p>
              <a:pPr algn="ctr"/>
              <a:endParaRPr lang="fr-FR" sz="1600" dirty="0"/>
            </a:p>
          </p:txBody>
        </p:sp>
        <p:sp>
          <p:nvSpPr>
            <p:cNvPr id="15" name="ZoneTexte 14">
              <a:extLst>
                <a:ext uri="{FF2B5EF4-FFF2-40B4-BE49-F238E27FC236}">
                  <a16:creationId xmlns:a16="http://schemas.microsoft.com/office/drawing/2014/main" id="{5923BF4A-B639-441F-BAEB-133D5AD4D6CE}"/>
                </a:ext>
              </a:extLst>
            </p:cNvPr>
            <p:cNvSpPr txBox="1"/>
            <p:nvPr/>
          </p:nvSpPr>
          <p:spPr>
            <a:xfrm>
              <a:off x="1253270" y="4068871"/>
              <a:ext cx="922752" cy="1077218"/>
            </a:xfrm>
            <a:prstGeom prst="rect">
              <a:avLst/>
            </a:prstGeom>
            <a:solidFill>
              <a:schemeClr val="bg1"/>
            </a:solidFill>
          </p:spPr>
          <p:txBody>
            <a:bodyPr wrap="none" rtlCol="0">
              <a:spAutoFit/>
            </a:bodyPr>
            <a:lstStyle/>
            <a:p>
              <a:pPr algn="ctr"/>
              <a:r>
                <a:rPr lang="fr-FR" sz="1600" dirty="0"/>
                <a:t>Pépin Ier</a:t>
              </a:r>
            </a:p>
            <a:p>
              <a:pPr algn="ctr"/>
              <a:endParaRPr lang="fr-FR" sz="1600" dirty="0"/>
            </a:p>
            <a:p>
              <a:pPr algn="ctr"/>
              <a:endParaRPr lang="fr-FR" sz="1600" dirty="0"/>
            </a:p>
            <a:p>
              <a:pPr algn="ctr"/>
              <a:endParaRPr lang="fr-FR" sz="1600" dirty="0"/>
            </a:p>
          </p:txBody>
        </p:sp>
        <p:sp>
          <p:nvSpPr>
            <p:cNvPr id="17" name="ZoneTexte 16">
              <a:extLst>
                <a:ext uri="{FF2B5EF4-FFF2-40B4-BE49-F238E27FC236}">
                  <a16:creationId xmlns:a16="http://schemas.microsoft.com/office/drawing/2014/main" id="{B979FF7A-BBD1-4524-8E79-FB19DB2AE859}"/>
                </a:ext>
              </a:extLst>
            </p:cNvPr>
            <p:cNvSpPr txBox="1"/>
            <p:nvPr/>
          </p:nvSpPr>
          <p:spPr>
            <a:xfrm>
              <a:off x="2185445" y="4033381"/>
              <a:ext cx="1559837" cy="1077218"/>
            </a:xfrm>
            <a:prstGeom prst="rect">
              <a:avLst/>
            </a:prstGeom>
            <a:solidFill>
              <a:schemeClr val="bg1"/>
            </a:solidFill>
          </p:spPr>
          <p:txBody>
            <a:bodyPr wrap="square" rtlCol="0">
              <a:spAutoFit/>
            </a:bodyPr>
            <a:lstStyle/>
            <a:p>
              <a:pPr algn="ctr"/>
              <a:r>
                <a:rPr lang="fr-FR" sz="1600" dirty="0"/>
                <a:t>Louis le Germanique</a:t>
              </a:r>
            </a:p>
            <a:p>
              <a:pPr algn="ctr"/>
              <a:endParaRPr lang="fr-FR" sz="1600" dirty="0"/>
            </a:p>
            <a:p>
              <a:pPr algn="ctr"/>
              <a:endParaRPr lang="fr-FR" sz="1600" dirty="0"/>
            </a:p>
          </p:txBody>
        </p:sp>
        <p:sp>
          <p:nvSpPr>
            <p:cNvPr id="19" name="ZoneTexte 18">
              <a:extLst>
                <a:ext uri="{FF2B5EF4-FFF2-40B4-BE49-F238E27FC236}">
                  <a16:creationId xmlns:a16="http://schemas.microsoft.com/office/drawing/2014/main" id="{69594B93-8F85-4A7C-91DE-0770E2E1DAD4}"/>
                </a:ext>
              </a:extLst>
            </p:cNvPr>
            <p:cNvSpPr txBox="1"/>
            <p:nvPr/>
          </p:nvSpPr>
          <p:spPr>
            <a:xfrm>
              <a:off x="3590449" y="4110625"/>
              <a:ext cx="1745640" cy="830997"/>
            </a:xfrm>
            <a:prstGeom prst="rect">
              <a:avLst/>
            </a:prstGeom>
            <a:solidFill>
              <a:schemeClr val="bg1"/>
            </a:solidFill>
          </p:spPr>
          <p:txBody>
            <a:bodyPr wrap="square" rtlCol="0">
              <a:spAutoFit/>
            </a:bodyPr>
            <a:lstStyle/>
            <a:p>
              <a:pPr algn="ctr"/>
              <a:r>
                <a:rPr lang="fr-FR" sz="1600" dirty="0"/>
                <a:t>Charles le Chauve</a:t>
              </a:r>
            </a:p>
            <a:p>
              <a:pPr algn="ctr"/>
              <a:endParaRPr lang="fr-FR" sz="1600" dirty="0"/>
            </a:p>
            <a:p>
              <a:pPr algn="ctr"/>
              <a:endParaRPr lang="fr-FR" sz="1600" dirty="0"/>
            </a:p>
          </p:txBody>
        </p:sp>
        <p:sp>
          <p:nvSpPr>
            <p:cNvPr id="21" name="ZoneTexte 20">
              <a:extLst>
                <a:ext uri="{FF2B5EF4-FFF2-40B4-BE49-F238E27FC236}">
                  <a16:creationId xmlns:a16="http://schemas.microsoft.com/office/drawing/2014/main" id="{D34B1B92-5370-49DC-95B9-FE61391D4EA9}"/>
                </a:ext>
              </a:extLst>
            </p:cNvPr>
            <p:cNvSpPr txBox="1"/>
            <p:nvPr/>
          </p:nvSpPr>
          <p:spPr>
            <a:xfrm>
              <a:off x="162838" y="0"/>
              <a:ext cx="4599016" cy="646331"/>
            </a:xfrm>
            <a:prstGeom prst="rect">
              <a:avLst/>
            </a:prstGeom>
            <a:solidFill>
              <a:schemeClr val="bg1"/>
            </a:solidFill>
          </p:spPr>
          <p:txBody>
            <a:bodyPr wrap="none" rtlCol="0">
              <a:spAutoFit/>
            </a:bodyPr>
            <a:lstStyle/>
            <a:p>
              <a:r>
                <a:rPr lang="fr-FR" b="1" u="sng" dirty="0"/>
                <a:t>DOC 1: </a:t>
              </a:r>
              <a:r>
                <a:rPr lang="fr-FR" dirty="0"/>
                <a:t>La généalogie partielle de Charlemagne</a:t>
              </a:r>
            </a:p>
            <a:p>
              <a:endParaRPr lang="fr-FR" dirty="0"/>
            </a:p>
          </p:txBody>
        </p:sp>
      </p:grpSp>
      <p:sp>
        <p:nvSpPr>
          <p:cNvPr id="22" name="ZoneTexte 21">
            <a:extLst>
              <a:ext uri="{FF2B5EF4-FFF2-40B4-BE49-F238E27FC236}">
                <a16:creationId xmlns:a16="http://schemas.microsoft.com/office/drawing/2014/main" id="{A07A0F21-0AE8-4C82-A9ED-21772B6DCAC3}"/>
              </a:ext>
            </a:extLst>
          </p:cNvPr>
          <p:cNvSpPr txBox="1"/>
          <p:nvPr/>
        </p:nvSpPr>
        <p:spPr>
          <a:xfrm>
            <a:off x="5386192" y="6313118"/>
            <a:ext cx="3469348" cy="646331"/>
          </a:xfrm>
          <a:prstGeom prst="rect">
            <a:avLst/>
          </a:prstGeom>
          <a:solidFill>
            <a:schemeClr val="bg1"/>
          </a:solidFill>
        </p:spPr>
        <p:txBody>
          <a:bodyPr wrap="none" rtlCol="0">
            <a:spAutoFit/>
          </a:bodyPr>
          <a:lstStyle/>
          <a:p>
            <a:r>
              <a:rPr lang="fr-FR" b="1" u="sng" dirty="0"/>
              <a:t>DOC 2 </a:t>
            </a:r>
            <a:r>
              <a:rPr lang="fr-FR" dirty="0"/>
              <a:t>: Partage de l’Empire en 843</a:t>
            </a:r>
          </a:p>
          <a:p>
            <a:endParaRPr lang="fr-FR" dirty="0"/>
          </a:p>
        </p:txBody>
      </p:sp>
      <p:sp>
        <p:nvSpPr>
          <p:cNvPr id="23" name="ZoneTexte 22">
            <a:extLst>
              <a:ext uri="{FF2B5EF4-FFF2-40B4-BE49-F238E27FC236}">
                <a16:creationId xmlns:a16="http://schemas.microsoft.com/office/drawing/2014/main" id="{CDC42E97-AFB3-4AB4-82B7-C269F4371FAA}"/>
              </a:ext>
            </a:extLst>
          </p:cNvPr>
          <p:cNvSpPr txBox="1"/>
          <p:nvPr/>
        </p:nvSpPr>
        <p:spPr>
          <a:xfrm>
            <a:off x="137786" y="4602633"/>
            <a:ext cx="5311035" cy="2542363"/>
          </a:xfrm>
          <a:prstGeom prst="rect">
            <a:avLst/>
          </a:prstGeom>
          <a:noFill/>
        </p:spPr>
        <p:txBody>
          <a:bodyPr wrap="square" rtlCol="0">
            <a:spAutoFit/>
          </a:bodyPr>
          <a:lstStyle/>
          <a:p>
            <a:pPr>
              <a:lnSpc>
                <a:spcPct val="150000"/>
              </a:lnSpc>
            </a:pPr>
            <a:r>
              <a:rPr lang="fr-FR" b="1" dirty="0">
                <a:solidFill>
                  <a:srgbClr val="7030A0"/>
                </a:solidFill>
              </a:rPr>
              <a:t>1) Qui sont les 3 petits-fils de Charlemagne ?</a:t>
            </a:r>
          </a:p>
          <a:p>
            <a:pPr>
              <a:lnSpc>
                <a:spcPct val="150000"/>
              </a:lnSpc>
            </a:pPr>
            <a:r>
              <a:rPr lang="fr-FR" b="1" dirty="0">
                <a:solidFill>
                  <a:srgbClr val="7030A0"/>
                </a:solidFill>
              </a:rPr>
              <a:t>2) Colorie leur nom d’une couleur différente.</a:t>
            </a:r>
          </a:p>
          <a:p>
            <a:pPr>
              <a:lnSpc>
                <a:spcPct val="150000"/>
              </a:lnSpc>
            </a:pPr>
            <a:r>
              <a:rPr lang="fr-FR" b="1" dirty="0">
                <a:solidFill>
                  <a:srgbClr val="7030A0"/>
                </a:solidFill>
              </a:rPr>
              <a:t>3) Utilise ces couleurs pour légender le partage de l’Empire.</a:t>
            </a:r>
          </a:p>
          <a:p>
            <a:pPr>
              <a:lnSpc>
                <a:spcPct val="150000"/>
              </a:lnSpc>
            </a:pPr>
            <a:r>
              <a:rPr lang="fr-FR" b="1" dirty="0">
                <a:solidFill>
                  <a:srgbClr val="7030A0"/>
                </a:solidFill>
              </a:rPr>
              <a:t>4) En quelle année a lieu le partage de l’Empire?</a:t>
            </a:r>
          </a:p>
          <a:p>
            <a:pPr>
              <a:lnSpc>
                <a:spcPct val="150000"/>
              </a:lnSpc>
            </a:pPr>
            <a:endParaRPr lang="fr-FR" b="1" dirty="0">
              <a:solidFill>
                <a:srgbClr val="7030A0"/>
              </a:solidFill>
            </a:endParaRPr>
          </a:p>
        </p:txBody>
      </p:sp>
      <p:sp>
        <p:nvSpPr>
          <p:cNvPr id="16" name="ZoneTexte 15">
            <a:extLst>
              <a:ext uri="{FF2B5EF4-FFF2-40B4-BE49-F238E27FC236}">
                <a16:creationId xmlns:a16="http://schemas.microsoft.com/office/drawing/2014/main" id="{D46DFC31-B54F-44FE-BB6F-FDEE98190D4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4644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25D0-2D29-466C-A9EF-135C4222B13E}"/>
              </a:ext>
            </a:extLst>
          </p:cNvPr>
          <p:cNvSpPr>
            <a:spLocks noGrp="1"/>
          </p:cNvSpPr>
          <p:nvPr>
            <p:ph type="title"/>
          </p:nvPr>
        </p:nvSpPr>
        <p:spPr>
          <a:xfrm>
            <a:off x="794132" y="188856"/>
            <a:ext cx="4097357" cy="249555"/>
          </a:xfrm>
        </p:spPr>
        <p:txBody>
          <a:bodyPr>
            <a:normAutofit fontScale="90000"/>
          </a:bodyPr>
          <a:lstStyle/>
          <a:p>
            <a:r>
              <a:rPr lang="fr-FR" sz="2500" dirty="0"/>
              <a:t>Carte des invasions barbares</a:t>
            </a:r>
          </a:p>
        </p:txBody>
      </p:sp>
      <p:sp>
        <p:nvSpPr>
          <p:cNvPr id="3" name="ZoneTexte 2">
            <a:extLst>
              <a:ext uri="{FF2B5EF4-FFF2-40B4-BE49-F238E27FC236}">
                <a16:creationId xmlns:a16="http://schemas.microsoft.com/office/drawing/2014/main" id="{6DF5B6CB-E27A-487D-9382-6186CAB7C3DB}"/>
              </a:ext>
            </a:extLst>
          </p:cNvPr>
          <p:cNvSpPr txBox="1"/>
          <p:nvPr/>
        </p:nvSpPr>
        <p:spPr>
          <a:xfrm>
            <a:off x="5990611" y="236032"/>
            <a:ext cx="4666470" cy="646331"/>
          </a:xfrm>
          <a:prstGeom prst="rect">
            <a:avLst/>
          </a:prstGeom>
          <a:noFill/>
        </p:spPr>
        <p:txBody>
          <a:bodyPr wrap="none" rtlCol="0">
            <a:spAutoFit/>
          </a:bodyPr>
          <a:lstStyle/>
          <a:p>
            <a:pPr marL="342900" indent="-342900">
              <a:buAutoNum type="arabicParenR"/>
            </a:pPr>
            <a:r>
              <a:rPr lang="fr-FR" dirty="0"/>
              <a:t>Que veut dire « barbare » pour un Romain ?</a:t>
            </a:r>
          </a:p>
          <a:p>
            <a:pPr marL="342900" indent="-342900">
              <a:buAutoNum type="arabicParenR"/>
            </a:pPr>
            <a:r>
              <a:rPr lang="fr-FR" dirty="0"/>
              <a:t>D’où arrivent les peuples barbares?</a:t>
            </a:r>
          </a:p>
        </p:txBody>
      </p:sp>
      <p:sp>
        <p:nvSpPr>
          <p:cNvPr id="4" name="ZoneTexte 3">
            <a:extLst>
              <a:ext uri="{FF2B5EF4-FFF2-40B4-BE49-F238E27FC236}">
                <a16:creationId xmlns:a16="http://schemas.microsoft.com/office/drawing/2014/main" id="{CF02362F-461A-4CC4-B4FD-A41B868170C4}"/>
              </a:ext>
            </a:extLst>
          </p:cNvPr>
          <p:cNvSpPr txBox="1"/>
          <p:nvPr/>
        </p:nvSpPr>
        <p:spPr>
          <a:xfrm>
            <a:off x="6062597" y="3939814"/>
            <a:ext cx="5899759" cy="1754326"/>
          </a:xfrm>
          <a:prstGeom prst="rect">
            <a:avLst/>
          </a:prstGeom>
          <a:noFill/>
          <a:ln>
            <a:solidFill>
              <a:schemeClr val="tx1"/>
            </a:solidFill>
          </a:ln>
        </p:spPr>
        <p:txBody>
          <a:bodyPr wrap="square" rtlCol="0">
            <a:spAutoFit/>
          </a:bodyPr>
          <a:lstStyle/>
          <a:p>
            <a:pPr algn="just"/>
            <a:r>
              <a:rPr lang="fr-FR" dirty="0"/>
              <a:t>Un nouveau peuple est soudain apparu: des hommes inconnus, étranges qui s’abattent comme des ouragans sur le sommet des montagnes, des hommes qui anéantissent tout sur leur passage. Ce sont les Huns. Les Barbares cherchent à fuir hors de leur portée.</a:t>
            </a:r>
          </a:p>
          <a:p>
            <a:pPr algn="r"/>
            <a:r>
              <a:rPr lang="fr-FR" i="1" dirty="0"/>
              <a:t>D’après Ammien Marcellin, historien, vers 376</a:t>
            </a:r>
          </a:p>
        </p:txBody>
      </p:sp>
      <p:sp>
        <p:nvSpPr>
          <p:cNvPr id="6" name="ZoneTexte 5">
            <a:extLst>
              <a:ext uri="{FF2B5EF4-FFF2-40B4-BE49-F238E27FC236}">
                <a16:creationId xmlns:a16="http://schemas.microsoft.com/office/drawing/2014/main" id="{A8F11779-E0A9-4955-A2E5-A7C05E8AE388}"/>
              </a:ext>
            </a:extLst>
          </p:cNvPr>
          <p:cNvSpPr txBox="1"/>
          <p:nvPr/>
        </p:nvSpPr>
        <p:spPr>
          <a:xfrm>
            <a:off x="6445622" y="5890553"/>
            <a:ext cx="5043881" cy="646331"/>
          </a:xfrm>
          <a:prstGeom prst="rect">
            <a:avLst/>
          </a:prstGeom>
          <a:noFill/>
        </p:spPr>
        <p:txBody>
          <a:bodyPr wrap="none" rtlCol="0">
            <a:spAutoFit/>
          </a:bodyPr>
          <a:lstStyle/>
          <a:p>
            <a:r>
              <a:rPr lang="fr-FR" dirty="0"/>
              <a:t>3) Comment l’auteur décrit-il les Huns ?</a:t>
            </a:r>
          </a:p>
          <a:p>
            <a:r>
              <a:rPr lang="fr-FR" dirty="0"/>
              <a:t>4) Quelle est la conséquence de l’arrivée des Huns ?</a:t>
            </a:r>
          </a:p>
        </p:txBody>
      </p:sp>
      <p:sp>
        <p:nvSpPr>
          <p:cNvPr id="8" name="ZoneTexte 7">
            <a:extLst>
              <a:ext uri="{FF2B5EF4-FFF2-40B4-BE49-F238E27FC236}">
                <a16:creationId xmlns:a16="http://schemas.microsoft.com/office/drawing/2014/main" id="{2F3E6D81-441B-43C7-A72E-FF923208B532}"/>
              </a:ext>
            </a:extLst>
          </p:cNvPr>
          <p:cNvSpPr txBox="1"/>
          <p:nvPr/>
        </p:nvSpPr>
        <p:spPr>
          <a:xfrm>
            <a:off x="8906005" y="1386289"/>
            <a:ext cx="3285995" cy="646331"/>
          </a:xfrm>
          <a:prstGeom prst="rect">
            <a:avLst/>
          </a:prstGeom>
          <a:noFill/>
        </p:spPr>
        <p:txBody>
          <a:bodyPr wrap="square" rtlCol="0">
            <a:spAutoFit/>
          </a:bodyPr>
          <a:lstStyle/>
          <a:p>
            <a:r>
              <a:rPr lang="fr-FR" i="1" dirty="0"/>
              <a:t>Représentation d’ Attila, chef des Huns</a:t>
            </a:r>
          </a:p>
        </p:txBody>
      </p:sp>
      <p:pic>
        <p:nvPicPr>
          <p:cNvPr id="2058" name="Picture 10" descr="celinette">
            <a:extLst>
              <a:ext uri="{FF2B5EF4-FFF2-40B4-BE49-F238E27FC236}">
                <a16:creationId xmlns:a16="http://schemas.microsoft.com/office/drawing/2014/main" id="{85ABEBED-3063-4831-8229-B8D45E78A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32" y="509459"/>
            <a:ext cx="5732549" cy="57569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809A049-4464-4074-86A9-4CD9C668F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638" y="914399"/>
            <a:ext cx="2870945" cy="297621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292E840-EF38-4147-AE89-58F844EEE4B1}"/>
              </a:ext>
            </a:extLst>
          </p:cNvPr>
          <p:cNvSpPr txBox="1"/>
          <p:nvPr/>
        </p:nvSpPr>
        <p:spPr>
          <a:xfrm>
            <a:off x="9975273"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62725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57A8708-7C64-4B86-8094-51437080EE6F}"/>
              </a:ext>
            </a:extLst>
          </p:cNvPr>
          <p:cNvPicPr>
            <a:picLocks noChangeAspect="1"/>
          </p:cNvPicPr>
          <p:nvPr/>
        </p:nvPicPr>
        <p:blipFill>
          <a:blip r:embed="rId2"/>
          <a:stretch>
            <a:fillRect/>
          </a:stretch>
        </p:blipFill>
        <p:spPr>
          <a:xfrm>
            <a:off x="430972" y="1105618"/>
            <a:ext cx="8391525" cy="4772025"/>
          </a:xfrm>
          <a:prstGeom prst="rect">
            <a:avLst/>
          </a:prstGeom>
        </p:spPr>
      </p:pic>
      <p:sp>
        <p:nvSpPr>
          <p:cNvPr id="6" name="ZoneTexte 5">
            <a:extLst>
              <a:ext uri="{FF2B5EF4-FFF2-40B4-BE49-F238E27FC236}">
                <a16:creationId xmlns:a16="http://schemas.microsoft.com/office/drawing/2014/main" id="{4C159AB0-DEB2-497E-A925-18D87D3CE89D}"/>
              </a:ext>
            </a:extLst>
          </p:cNvPr>
          <p:cNvSpPr txBox="1"/>
          <p:nvPr/>
        </p:nvSpPr>
        <p:spPr>
          <a:xfrm>
            <a:off x="701458" y="613775"/>
            <a:ext cx="4061689" cy="369332"/>
          </a:xfrm>
          <a:prstGeom prst="rect">
            <a:avLst/>
          </a:prstGeom>
          <a:noFill/>
        </p:spPr>
        <p:txBody>
          <a:bodyPr wrap="none" rtlCol="0">
            <a:spAutoFit/>
          </a:bodyPr>
          <a:lstStyle/>
          <a:p>
            <a:r>
              <a:rPr lang="fr-FR" b="1" u="sng" dirty="0"/>
              <a:t>DOC 3 </a:t>
            </a:r>
            <a:r>
              <a:rPr lang="fr-FR" dirty="0"/>
              <a:t>: Le déclin de l’Empire carolingien</a:t>
            </a:r>
          </a:p>
        </p:txBody>
      </p:sp>
      <p:sp>
        <p:nvSpPr>
          <p:cNvPr id="8" name="ZoneTexte 7">
            <a:extLst>
              <a:ext uri="{FF2B5EF4-FFF2-40B4-BE49-F238E27FC236}">
                <a16:creationId xmlns:a16="http://schemas.microsoft.com/office/drawing/2014/main" id="{6CF35CD5-2194-4B93-8609-8CFAEB3C6378}"/>
              </a:ext>
            </a:extLst>
          </p:cNvPr>
          <p:cNvSpPr txBox="1"/>
          <p:nvPr/>
        </p:nvSpPr>
        <p:spPr>
          <a:xfrm>
            <a:off x="8805799" y="1515649"/>
            <a:ext cx="3386202" cy="923330"/>
          </a:xfrm>
          <a:prstGeom prst="rect">
            <a:avLst/>
          </a:prstGeom>
          <a:noFill/>
        </p:spPr>
        <p:txBody>
          <a:bodyPr wrap="square" rtlCol="0">
            <a:spAutoFit/>
          </a:bodyPr>
          <a:lstStyle/>
          <a:p>
            <a:r>
              <a:rPr lang="fr-FR" b="1" dirty="0">
                <a:solidFill>
                  <a:srgbClr val="7030A0"/>
                </a:solidFill>
              </a:rPr>
              <a:t>5) Quelles sont les principales conséquences du partage de l’Empire carolingien ?</a:t>
            </a:r>
          </a:p>
        </p:txBody>
      </p:sp>
      <p:sp>
        <p:nvSpPr>
          <p:cNvPr id="9" name="ZoneTexte 8">
            <a:extLst>
              <a:ext uri="{FF2B5EF4-FFF2-40B4-BE49-F238E27FC236}">
                <a16:creationId xmlns:a16="http://schemas.microsoft.com/office/drawing/2014/main" id="{81E27F84-7728-4A10-B2AC-EB615013C5C2}"/>
              </a:ext>
            </a:extLst>
          </p:cNvPr>
          <p:cNvSpPr txBox="1"/>
          <p:nvPr/>
        </p:nvSpPr>
        <p:spPr>
          <a:xfrm>
            <a:off x="4772416" y="3645074"/>
            <a:ext cx="3394554" cy="425885"/>
          </a:xfrm>
          <a:prstGeom prst="rect">
            <a:avLst/>
          </a:prstGeom>
          <a:noFill/>
          <a:ln w="38100">
            <a:solidFill>
              <a:srgbClr val="7030A0"/>
            </a:solidFill>
          </a:ln>
        </p:spPr>
        <p:txBody>
          <a:bodyPr wrap="square" rtlCol="0">
            <a:spAutoFit/>
          </a:bodyPr>
          <a:lstStyle/>
          <a:p>
            <a:endParaRPr lang="fr-FR" dirty="0"/>
          </a:p>
        </p:txBody>
      </p:sp>
      <p:sp>
        <p:nvSpPr>
          <p:cNvPr id="10" name="ZoneTexte 9">
            <a:extLst>
              <a:ext uri="{FF2B5EF4-FFF2-40B4-BE49-F238E27FC236}">
                <a16:creationId xmlns:a16="http://schemas.microsoft.com/office/drawing/2014/main" id="{656B9452-C627-4CDE-A8DF-2180926E7DDA}"/>
              </a:ext>
            </a:extLst>
          </p:cNvPr>
          <p:cNvSpPr txBox="1"/>
          <p:nvPr/>
        </p:nvSpPr>
        <p:spPr>
          <a:xfrm>
            <a:off x="8868427" y="2780778"/>
            <a:ext cx="3118981" cy="646331"/>
          </a:xfrm>
          <a:prstGeom prst="rect">
            <a:avLst/>
          </a:prstGeom>
          <a:noFill/>
        </p:spPr>
        <p:txBody>
          <a:bodyPr wrap="square" rtlCol="0">
            <a:spAutoFit/>
          </a:bodyPr>
          <a:lstStyle/>
          <a:p>
            <a:r>
              <a:rPr lang="fr-FR" dirty="0">
                <a:solidFill>
                  <a:srgbClr val="7030A0"/>
                </a:solidFill>
              </a:rPr>
              <a:t>L’Empire est divisé, il est fragilisé, il va donc disparaître</a:t>
            </a:r>
          </a:p>
        </p:txBody>
      </p:sp>
      <p:sp>
        <p:nvSpPr>
          <p:cNvPr id="7" name="ZoneTexte 6">
            <a:extLst>
              <a:ext uri="{FF2B5EF4-FFF2-40B4-BE49-F238E27FC236}">
                <a16:creationId xmlns:a16="http://schemas.microsoft.com/office/drawing/2014/main" id="{F27C744E-433F-43D7-8F00-911867E37BA7}"/>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3507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562434" y="131598"/>
            <a:ext cx="7570406" cy="1107996"/>
          </a:xfrm>
          <a:prstGeom prst="rect">
            <a:avLst/>
          </a:prstGeom>
          <a:noFill/>
        </p:spPr>
        <p:txBody>
          <a:bodyPr wrap="none" rtlCol="0">
            <a:spAutoFit/>
          </a:bodyPr>
          <a:lstStyle/>
          <a:p>
            <a:r>
              <a:rPr lang="fr-FR" sz="3000" u="sng" dirty="0">
                <a:solidFill>
                  <a:srgbClr val="FF0000"/>
                </a:solidFill>
              </a:rPr>
              <a:t>Séance 5: Le déclin de la dynastie carolingienne</a:t>
            </a:r>
          </a:p>
          <a:p>
            <a:r>
              <a:rPr lang="fr-FR" dirty="0"/>
              <a:t>Voir fiche H3 Séance 5 et frise bilan</a:t>
            </a:r>
          </a:p>
          <a:p>
            <a:endParaRPr lang="fr-FR" dirty="0"/>
          </a:p>
        </p:txBody>
      </p:sp>
      <p:sp>
        <p:nvSpPr>
          <p:cNvPr id="11" name="ZoneTexte 10">
            <a:extLst>
              <a:ext uri="{FF2B5EF4-FFF2-40B4-BE49-F238E27FC236}">
                <a16:creationId xmlns:a16="http://schemas.microsoft.com/office/drawing/2014/main" id="{AEEA5149-EB67-4EF4-AFE6-105B83D119C2}"/>
              </a:ext>
            </a:extLst>
          </p:cNvPr>
          <p:cNvSpPr txBox="1"/>
          <p:nvPr/>
        </p:nvSpPr>
        <p:spPr>
          <a:xfrm>
            <a:off x="1506142" y="1701088"/>
            <a:ext cx="10506772" cy="3785652"/>
          </a:xfrm>
          <a:prstGeom prst="rect">
            <a:avLst/>
          </a:prstGeom>
          <a:noFill/>
        </p:spPr>
        <p:txBody>
          <a:bodyPr wrap="square" rtlCol="0">
            <a:spAutoFit/>
          </a:bodyPr>
          <a:lstStyle/>
          <a:p>
            <a:pPr algn="just"/>
            <a:r>
              <a:rPr lang="fr-FR" sz="3000" dirty="0">
                <a:uFill>
                  <a:solidFill>
                    <a:srgbClr val="FF0000"/>
                  </a:solidFill>
                </a:uFill>
              </a:rPr>
              <a:t>La </a:t>
            </a:r>
            <a:r>
              <a:rPr lang="fr-FR" sz="3000" u="heavy" dirty="0">
                <a:uFill>
                  <a:solidFill>
                    <a:srgbClr val="FF0000"/>
                  </a:solidFill>
                </a:uFill>
              </a:rPr>
              <a:t>dynastie carolingienne </a:t>
            </a:r>
            <a:r>
              <a:rPr lang="fr-FR" sz="3000" dirty="0">
                <a:uFill>
                  <a:solidFill>
                    <a:srgbClr val="FF0000"/>
                  </a:solidFill>
                </a:uFill>
              </a:rPr>
              <a:t>(Charlemagne et ses descendants) gouverne un Empire du 8</a:t>
            </a:r>
            <a:r>
              <a:rPr lang="fr-FR" sz="3000" baseline="30000" dirty="0">
                <a:uFill>
                  <a:solidFill>
                    <a:srgbClr val="FF0000"/>
                  </a:solidFill>
                </a:uFill>
              </a:rPr>
              <a:t>ème</a:t>
            </a:r>
            <a:r>
              <a:rPr lang="fr-FR" sz="3000" dirty="0">
                <a:uFill>
                  <a:solidFill>
                    <a:srgbClr val="FF0000"/>
                  </a:solidFill>
                </a:uFill>
              </a:rPr>
              <a:t> au 10</a:t>
            </a:r>
            <a:r>
              <a:rPr lang="fr-FR" sz="3000" baseline="30000" dirty="0">
                <a:uFill>
                  <a:solidFill>
                    <a:srgbClr val="FF0000"/>
                  </a:solidFill>
                </a:uFill>
              </a:rPr>
              <a:t>ème</a:t>
            </a:r>
            <a:r>
              <a:rPr lang="fr-FR" sz="3000" dirty="0">
                <a:uFill>
                  <a:solidFill>
                    <a:srgbClr val="FF0000"/>
                  </a:solidFill>
                </a:uFill>
              </a:rPr>
              <a:t> siècle.</a:t>
            </a:r>
          </a:p>
          <a:p>
            <a:pPr algn="just"/>
            <a:endParaRPr lang="fr-FR" sz="3000" dirty="0">
              <a:uFill>
                <a:solidFill>
                  <a:srgbClr val="FF0000"/>
                </a:solidFill>
              </a:uFill>
            </a:endParaRPr>
          </a:p>
          <a:p>
            <a:pPr algn="just"/>
            <a:r>
              <a:rPr lang="fr-FR" sz="3000" dirty="0">
                <a:uFill>
                  <a:solidFill>
                    <a:srgbClr val="FF0000"/>
                  </a:solidFill>
                </a:uFill>
              </a:rPr>
              <a:t>En </a:t>
            </a:r>
            <a:r>
              <a:rPr lang="fr-FR" sz="3000" u="heavy" dirty="0">
                <a:uFill>
                  <a:solidFill>
                    <a:srgbClr val="FF0000"/>
                  </a:solidFill>
                </a:uFill>
              </a:rPr>
              <a:t>843</a:t>
            </a:r>
            <a:r>
              <a:rPr lang="fr-FR" sz="3000" dirty="0">
                <a:uFill>
                  <a:solidFill>
                    <a:srgbClr val="FF0000"/>
                  </a:solidFill>
                </a:uFill>
              </a:rPr>
              <a:t>, </a:t>
            </a:r>
            <a:r>
              <a:rPr lang="fr-FR" sz="3000" u="heavy" dirty="0">
                <a:uFill>
                  <a:solidFill>
                    <a:srgbClr val="FF0000"/>
                  </a:solidFill>
                </a:uFill>
              </a:rPr>
              <a:t>l’Empire est partagé </a:t>
            </a:r>
            <a:r>
              <a:rPr lang="fr-FR" sz="3000" dirty="0">
                <a:uFill>
                  <a:solidFill>
                    <a:srgbClr val="FF0000"/>
                  </a:solidFill>
                </a:uFill>
              </a:rPr>
              <a:t>entre les 3 petits-fils de Charlemagne.</a:t>
            </a:r>
          </a:p>
          <a:p>
            <a:pPr algn="just"/>
            <a:r>
              <a:rPr lang="fr-FR" sz="3000" dirty="0">
                <a:uFill>
                  <a:solidFill>
                    <a:srgbClr val="FF0000"/>
                  </a:solidFill>
                </a:uFill>
              </a:rPr>
              <a:t>Ce partage fragilise l’Empire qui va progressivement perdre sa puissance et disparaître.</a:t>
            </a:r>
          </a:p>
          <a:p>
            <a:pPr algn="just"/>
            <a:endParaRPr lang="fr-FR" sz="3000" dirty="0">
              <a:uFill>
                <a:solidFill>
                  <a:srgbClr val="FF0000"/>
                </a:solidFill>
              </a:uFill>
            </a:endParaRPr>
          </a:p>
          <a:p>
            <a:pPr algn="just"/>
            <a:endParaRPr lang="fr-FR" sz="3000" dirty="0">
              <a:uFill>
                <a:solidFill>
                  <a:srgbClr val="FF0000"/>
                </a:solidFill>
              </a:uFill>
            </a:endParaRP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BEF9D60-CA59-46F2-8446-70D89122D4A6}"/>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911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grpSp>
        <p:nvGrpSpPr>
          <p:cNvPr id="8" name="Groupe 7">
            <a:extLst>
              <a:ext uri="{FF2B5EF4-FFF2-40B4-BE49-F238E27FC236}">
                <a16:creationId xmlns:a16="http://schemas.microsoft.com/office/drawing/2014/main" id="{711A59EB-07D7-4740-9F1E-0C6E8E964307}"/>
              </a:ext>
            </a:extLst>
          </p:cNvPr>
          <p:cNvGrpSpPr/>
          <p:nvPr/>
        </p:nvGrpSpPr>
        <p:grpSpPr>
          <a:xfrm>
            <a:off x="380761" y="142183"/>
            <a:ext cx="11811239" cy="5288097"/>
            <a:chOff x="380761" y="142183"/>
            <a:chExt cx="11811239" cy="5288097"/>
          </a:xfrm>
        </p:grpSpPr>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grpSp>
          <p:nvGrpSpPr>
            <p:cNvPr id="7" name="Groupe 6">
              <a:extLst>
                <a:ext uri="{FF2B5EF4-FFF2-40B4-BE49-F238E27FC236}">
                  <a16:creationId xmlns:a16="http://schemas.microsoft.com/office/drawing/2014/main" id="{D3B367F2-0BF4-474F-9A94-1B8B021EBF07}"/>
                </a:ext>
              </a:extLst>
            </p:cNvPr>
            <p:cNvGrpSpPr/>
            <p:nvPr/>
          </p:nvGrpSpPr>
          <p:grpSpPr>
            <a:xfrm>
              <a:off x="380761" y="142183"/>
              <a:ext cx="11260397" cy="5288097"/>
              <a:chOff x="380761" y="142183"/>
              <a:chExt cx="11260397" cy="5288097"/>
            </a:xfrm>
          </p:grpSpPr>
          <p:sp>
            <p:nvSpPr>
              <p:cNvPr id="29" name="ZoneTexte 28">
                <a:extLst>
                  <a:ext uri="{FF2B5EF4-FFF2-40B4-BE49-F238E27FC236}">
                    <a16:creationId xmlns:a16="http://schemas.microsoft.com/office/drawing/2014/main" id="{A469BEC3-1352-4B5A-AB9E-C1ADF37F1D42}"/>
                  </a:ext>
                </a:extLst>
              </p:cNvPr>
              <p:cNvSpPr txBox="1"/>
              <p:nvPr/>
            </p:nvSpPr>
            <p:spPr>
              <a:xfrm>
                <a:off x="10032696" y="1524272"/>
                <a:ext cx="1608462" cy="923330"/>
              </a:xfrm>
              <a:prstGeom prst="rect">
                <a:avLst/>
              </a:prstGeom>
              <a:noFill/>
            </p:spPr>
            <p:txBody>
              <a:bodyPr wrap="square" rtlCol="0">
                <a:spAutoFit/>
              </a:bodyPr>
              <a:lstStyle/>
              <a:p>
                <a:r>
                  <a:rPr lang="fr-FR" u="sng" dirty="0">
                    <a:solidFill>
                      <a:srgbClr val="00B050"/>
                    </a:solidFill>
                  </a:rPr>
                  <a:t>987</a:t>
                </a:r>
              </a:p>
              <a:p>
                <a:r>
                  <a:rPr lang="fr-FR" dirty="0">
                    <a:solidFill>
                      <a:srgbClr val="00B050"/>
                    </a:solidFill>
                  </a:rPr>
                  <a:t>Fin des Carolingiens</a:t>
                </a:r>
              </a:p>
            </p:txBody>
          </p:sp>
          <p:grpSp>
            <p:nvGrpSpPr>
              <p:cNvPr id="2" name="Groupe 1">
                <a:extLst>
                  <a:ext uri="{FF2B5EF4-FFF2-40B4-BE49-F238E27FC236}">
                    <a16:creationId xmlns:a16="http://schemas.microsoft.com/office/drawing/2014/main" id="{4E39EDBB-FFAD-4BAC-9867-E72BB002D688}"/>
                  </a:ext>
                </a:extLst>
              </p:cNvPr>
              <p:cNvGrpSpPr/>
              <p:nvPr/>
            </p:nvGrpSpPr>
            <p:grpSpPr>
              <a:xfrm>
                <a:off x="380761" y="142183"/>
                <a:ext cx="9789743" cy="5288097"/>
                <a:chOff x="380761" y="142183"/>
                <a:chExt cx="9789743" cy="5288097"/>
              </a:xfrm>
            </p:grpSpPr>
            <p:cxnSp>
              <p:nvCxnSpPr>
                <p:cNvPr id="30" name="Connecteur droit avec flèche 29">
                  <a:extLst>
                    <a:ext uri="{FF2B5EF4-FFF2-40B4-BE49-F238E27FC236}">
                      <a16:creationId xmlns:a16="http://schemas.microsoft.com/office/drawing/2014/main" id="{77EB1D8C-32C4-475A-A3AF-5DBA1B2C174A}"/>
                    </a:ext>
                  </a:extLst>
                </p:cNvPr>
                <p:cNvCxnSpPr>
                  <a:cxnSpLocks/>
                </p:cNvCxnSpPr>
                <p:nvPr/>
              </p:nvCxnSpPr>
              <p:spPr>
                <a:xfrm flipV="1">
                  <a:off x="7631016" y="1265129"/>
                  <a:ext cx="0" cy="1837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cxnSp>
              <p:nvCxnSpPr>
                <p:cNvPr id="25" name="Connecteur droit avec flèche 24">
                  <a:extLst>
                    <a:ext uri="{FF2B5EF4-FFF2-40B4-BE49-F238E27FC236}">
                      <a16:creationId xmlns:a16="http://schemas.microsoft.com/office/drawing/2014/main" id="{CFD49A7A-5602-472C-B595-31903490438D}"/>
                    </a:ext>
                  </a:extLst>
                </p:cNvPr>
                <p:cNvCxnSpPr/>
                <p:nvPr/>
              </p:nvCxnSpPr>
              <p:spPr>
                <a:xfrm flipV="1">
                  <a:off x="7192178" y="249899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88C5B3C9-07EF-44C0-9371-7E94EEA24795}"/>
                    </a:ext>
                  </a:extLst>
                </p:cNvPr>
                <p:cNvSpPr txBox="1"/>
                <p:nvPr/>
              </p:nvSpPr>
              <p:spPr>
                <a:xfrm>
                  <a:off x="7015910" y="1548142"/>
                  <a:ext cx="1608462" cy="923330"/>
                </a:xfrm>
                <a:prstGeom prst="rect">
                  <a:avLst/>
                </a:prstGeom>
                <a:noFill/>
              </p:spPr>
              <p:txBody>
                <a:bodyPr wrap="square" rtlCol="0">
                  <a:spAutoFit/>
                </a:bodyPr>
                <a:lstStyle/>
                <a:p>
                  <a:r>
                    <a:rPr lang="fr-FR" u="sng" dirty="0">
                      <a:solidFill>
                        <a:srgbClr val="00B050"/>
                      </a:solidFill>
                    </a:rPr>
                    <a:t>768</a:t>
                  </a:r>
                </a:p>
                <a:p>
                  <a:r>
                    <a:rPr lang="fr-FR" dirty="0">
                      <a:solidFill>
                        <a:srgbClr val="00B050"/>
                      </a:solidFill>
                    </a:rPr>
                    <a:t>Charlemagne, roi des Francs</a:t>
                  </a:r>
                </a:p>
              </p:txBody>
            </p:sp>
            <p:sp>
              <p:nvSpPr>
                <p:cNvPr id="27" name="Rectangle 26">
                  <a:extLst>
                    <a:ext uri="{FF2B5EF4-FFF2-40B4-BE49-F238E27FC236}">
                      <a16:creationId xmlns:a16="http://schemas.microsoft.com/office/drawing/2014/main" id="{9BF0998F-F5A3-4F6F-9D7E-2603639EC4BB}"/>
                    </a:ext>
                  </a:extLst>
                </p:cNvPr>
                <p:cNvSpPr/>
                <p:nvPr/>
              </p:nvSpPr>
              <p:spPr>
                <a:xfrm>
                  <a:off x="7189310" y="3114428"/>
                  <a:ext cx="2981194" cy="5398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8è – 10è siècles: </a:t>
                  </a:r>
                  <a:r>
                    <a:rPr lang="fr-FR" sz="1600" b="1" dirty="0">
                      <a:solidFill>
                        <a:schemeClr val="tx1"/>
                      </a:solidFill>
                    </a:rPr>
                    <a:t>les Carolingiens</a:t>
                  </a:r>
                </a:p>
              </p:txBody>
            </p:sp>
            <p:cxnSp>
              <p:nvCxnSpPr>
                <p:cNvPr id="28" name="Connecteur droit avec flèche 27">
                  <a:extLst>
                    <a:ext uri="{FF2B5EF4-FFF2-40B4-BE49-F238E27FC236}">
                      <a16:creationId xmlns:a16="http://schemas.microsoft.com/office/drawing/2014/main" id="{4851904B-EF4F-44A9-828C-4AE449D9D55E}"/>
                    </a:ext>
                  </a:extLst>
                </p:cNvPr>
                <p:cNvCxnSpPr/>
                <p:nvPr/>
              </p:nvCxnSpPr>
              <p:spPr>
                <a:xfrm flipV="1">
                  <a:off x="10153880" y="2464106"/>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083402C5-D552-4311-9F3B-86744ED9A84D}"/>
                    </a:ext>
                  </a:extLst>
                </p:cNvPr>
                <p:cNvSpPr txBox="1"/>
                <p:nvPr/>
              </p:nvSpPr>
              <p:spPr>
                <a:xfrm>
                  <a:off x="7629660" y="142183"/>
                  <a:ext cx="1608462" cy="1200329"/>
                </a:xfrm>
                <a:prstGeom prst="rect">
                  <a:avLst/>
                </a:prstGeom>
                <a:noFill/>
              </p:spPr>
              <p:txBody>
                <a:bodyPr wrap="square" rtlCol="0">
                  <a:spAutoFit/>
                </a:bodyPr>
                <a:lstStyle/>
                <a:p>
                  <a:r>
                    <a:rPr lang="fr-FR" u="sng" dirty="0">
                      <a:solidFill>
                        <a:srgbClr val="00B050"/>
                      </a:solidFill>
                    </a:rPr>
                    <a:t>800</a:t>
                  </a:r>
                </a:p>
                <a:p>
                  <a:r>
                    <a:rPr lang="fr-FR" dirty="0">
                      <a:solidFill>
                        <a:srgbClr val="00B050"/>
                      </a:solidFill>
                    </a:rPr>
                    <a:t>Sacre de Charlemagne à Rome</a:t>
                  </a:r>
                </a:p>
              </p:txBody>
            </p:sp>
            <p:grpSp>
              <p:nvGrpSpPr>
                <p:cNvPr id="32" name="Groupe 31">
                  <a:extLst>
                    <a:ext uri="{FF2B5EF4-FFF2-40B4-BE49-F238E27FC236}">
                      <a16:creationId xmlns:a16="http://schemas.microsoft.com/office/drawing/2014/main" id="{EB40A4AB-B4DB-4962-B952-751CE1B478EA}"/>
                    </a:ext>
                  </a:extLst>
                </p:cNvPr>
                <p:cNvGrpSpPr/>
                <p:nvPr/>
              </p:nvGrpSpPr>
              <p:grpSpPr>
                <a:xfrm>
                  <a:off x="4784942" y="175364"/>
                  <a:ext cx="2693098" cy="1444773"/>
                  <a:chOff x="5248405" y="137786"/>
                  <a:chExt cx="2325855" cy="1444773"/>
                </a:xfrm>
              </p:grpSpPr>
              <p:pic>
                <p:nvPicPr>
                  <p:cNvPr id="33" name="Picture 2" descr="dessin couronne | Simple Shapes and characters - Colouring books - SHL  Online Forum ... | Modèle couronne, Tuto couture déco, Coloriage maison">
                    <a:extLst>
                      <a:ext uri="{FF2B5EF4-FFF2-40B4-BE49-F238E27FC236}">
                        <a16:creationId xmlns:a16="http://schemas.microsoft.com/office/drawing/2014/main" id="{009EC094-0F18-4D35-B176-075903C6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383" y="137786"/>
                    <a:ext cx="799577" cy="599683"/>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56719C8D-636A-469D-AA26-0A6F05C6DF44}"/>
                      </a:ext>
                    </a:extLst>
                  </p:cNvPr>
                  <p:cNvSpPr txBox="1"/>
                  <p:nvPr/>
                </p:nvSpPr>
                <p:spPr>
                  <a:xfrm>
                    <a:off x="5248405" y="751562"/>
                    <a:ext cx="2325855" cy="830997"/>
                  </a:xfrm>
                  <a:prstGeom prst="rect">
                    <a:avLst/>
                  </a:prstGeom>
                  <a:noFill/>
                </p:spPr>
                <p:txBody>
                  <a:bodyPr wrap="square" rtlCol="0">
                    <a:spAutoFit/>
                  </a:bodyPr>
                  <a:lstStyle/>
                  <a:p>
                    <a:r>
                      <a:rPr lang="fr-FR" sz="1600" b="1" dirty="0">
                        <a:solidFill>
                          <a:srgbClr val="00B050"/>
                        </a:solidFill>
                      </a:rPr>
                      <a:t>Un Maire du Palais, </a:t>
                    </a:r>
                    <a:r>
                      <a:rPr lang="fr-FR" sz="1600" b="1" u="sng" dirty="0">
                        <a:solidFill>
                          <a:srgbClr val="00B050"/>
                        </a:solidFill>
                      </a:rPr>
                      <a:t>Charles Martel</a:t>
                    </a:r>
                    <a:r>
                      <a:rPr lang="fr-FR" sz="1600" b="1" dirty="0">
                        <a:solidFill>
                          <a:srgbClr val="00B050"/>
                        </a:solidFill>
                      </a:rPr>
                      <a:t>, se proclame Roi des Francs</a:t>
                    </a:r>
                  </a:p>
                </p:txBody>
              </p:sp>
            </p:grpSp>
          </p:grpSp>
        </p:grpSp>
      </p:grpSp>
      <p:sp>
        <p:nvSpPr>
          <p:cNvPr id="35" name="ZoneTexte 34">
            <a:extLst>
              <a:ext uri="{FF2B5EF4-FFF2-40B4-BE49-F238E27FC236}">
                <a16:creationId xmlns:a16="http://schemas.microsoft.com/office/drawing/2014/main" id="{20DA4F69-DFBE-408D-88C0-1946E39928E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726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6152845" y="6165673"/>
            <a:ext cx="5937908" cy="369332"/>
          </a:xfrm>
          <a:prstGeom prst="rect">
            <a:avLst/>
          </a:prstGeom>
          <a:noFill/>
        </p:spPr>
        <p:txBody>
          <a:bodyPr wrap="none" rtlCol="0">
            <a:spAutoFit/>
          </a:bodyPr>
          <a:lstStyle/>
          <a:p>
            <a:r>
              <a:rPr lang="fr-FR" dirty="0"/>
              <a:t>Carte de l’Europe et des différents royaumes barbares en 480</a:t>
            </a:r>
          </a:p>
        </p:txBody>
      </p:sp>
      <p:grpSp>
        <p:nvGrpSpPr>
          <p:cNvPr id="6" name="Groupe 5">
            <a:extLst>
              <a:ext uri="{FF2B5EF4-FFF2-40B4-BE49-F238E27FC236}">
                <a16:creationId xmlns:a16="http://schemas.microsoft.com/office/drawing/2014/main" id="{B4F0CD58-AD33-4495-ABB0-00D716EB65FE}"/>
              </a:ext>
            </a:extLst>
          </p:cNvPr>
          <p:cNvGrpSpPr/>
          <p:nvPr/>
        </p:nvGrpSpPr>
        <p:grpSpPr>
          <a:xfrm>
            <a:off x="248861" y="2119089"/>
            <a:ext cx="5838939" cy="4738911"/>
            <a:chOff x="6577070" y="483084"/>
            <a:chExt cx="5162493" cy="4196847"/>
          </a:xfrm>
        </p:grpSpPr>
        <p:pic>
          <p:nvPicPr>
            <p:cNvPr id="7" name="Picture 2">
              <a:extLst>
                <a:ext uri="{FF2B5EF4-FFF2-40B4-BE49-F238E27FC236}">
                  <a16:creationId xmlns:a16="http://schemas.microsoft.com/office/drawing/2014/main" id="{AE2D1FE4-865A-4B93-9C49-78BB24206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A5C2CCB-D0A4-4BC4-B24A-38F654958A90}"/>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sp>
        <p:nvSpPr>
          <p:cNvPr id="9" name="ZoneTexte 8">
            <a:extLst>
              <a:ext uri="{FF2B5EF4-FFF2-40B4-BE49-F238E27FC236}">
                <a16:creationId xmlns:a16="http://schemas.microsoft.com/office/drawing/2014/main" id="{C11CCA12-42A3-43E3-A245-3B5385FE9969}"/>
              </a:ext>
            </a:extLst>
          </p:cNvPr>
          <p:cNvSpPr txBox="1"/>
          <p:nvPr/>
        </p:nvSpPr>
        <p:spPr>
          <a:xfrm>
            <a:off x="6187859" y="2968668"/>
            <a:ext cx="5661764" cy="2015936"/>
          </a:xfrm>
          <a:prstGeom prst="rect">
            <a:avLst/>
          </a:prstGeom>
          <a:noFill/>
        </p:spPr>
        <p:txBody>
          <a:bodyPr wrap="square" rtlCol="0">
            <a:spAutoFit/>
          </a:bodyPr>
          <a:lstStyle/>
          <a:p>
            <a:pPr marL="342900" indent="-342900">
              <a:buAutoNum type="arabicParenR"/>
            </a:pPr>
            <a:r>
              <a:rPr lang="fr-FR" sz="2500" dirty="0"/>
              <a:t>Nomme les peuples barbares installés en Gaule.</a:t>
            </a:r>
          </a:p>
          <a:p>
            <a:pPr marL="342900" indent="-342900">
              <a:buAutoNum type="arabicParenR"/>
            </a:pPr>
            <a:r>
              <a:rPr lang="fr-FR" sz="2500" dirty="0"/>
              <a:t>Comment s’appelle les Barbares installés dans notre région actuelle?</a:t>
            </a:r>
          </a:p>
          <a:p>
            <a:pPr marL="342900" indent="-342900">
              <a:buAutoNum type="arabicParenR"/>
            </a:pPr>
            <a:r>
              <a:rPr lang="fr-FR" sz="2500" dirty="0"/>
              <a:t>A quoi ce nom te fait-il penser ?</a:t>
            </a:r>
          </a:p>
        </p:txBody>
      </p:sp>
      <p:grpSp>
        <p:nvGrpSpPr>
          <p:cNvPr id="28" name="Groupe 27">
            <a:extLst>
              <a:ext uri="{FF2B5EF4-FFF2-40B4-BE49-F238E27FC236}">
                <a16:creationId xmlns:a16="http://schemas.microsoft.com/office/drawing/2014/main" id="{2C0532EB-5B6C-4997-B6FD-EF1C553F970E}"/>
              </a:ext>
            </a:extLst>
          </p:cNvPr>
          <p:cNvGrpSpPr/>
          <p:nvPr/>
        </p:nvGrpSpPr>
        <p:grpSpPr>
          <a:xfrm>
            <a:off x="450937" y="112734"/>
            <a:ext cx="11135637" cy="2167003"/>
            <a:chOff x="889348" y="-307509"/>
            <a:chExt cx="11135637" cy="3022639"/>
          </a:xfrm>
        </p:grpSpPr>
        <p:sp>
          <p:nvSpPr>
            <p:cNvPr id="26" name="Flèche : droite 25">
              <a:extLst>
                <a:ext uri="{FF2B5EF4-FFF2-40B4-BE49-F238E27FC236}">
                  <a16:creationId xmlns:a16="http://schemas.microsoft.com/office/drawing/2014/main" id="{D088FB7A-F39B-4368-9987-4595D6BDFF80}"/>
                </a:ext>
              </a:extLst>
            </p:cNvPr>
            <p:cNvSpPr/>
            <p:nvPr/>
          </p:nvSpPr>
          <p:spPr>
            <a:xfrm>
              <a:off x="1503122" y="1205819"/>
              <a:ext cx="10521863" cy="150931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grpSp>
          <p:nvGrpSpPr>
            <p:cNvPr id="25" name="Groupe 24">
              <a:extLst>
                <a:ext uri="{FF2B5EF4-FFF2-40B4-BE49-F238E27FC236}">
                  <a16:creationId xmlns:a16="http://schemas.microsoft.com/office/drawing/2014/main" id="{8544F377-087F-4D41-90C7-2DB3752D5BF9}"/>
                </a:ext>
              </a:extLst>
            </p:cNvPr>
            <p:cNvGrpSpPr/>
            <p:nvPr/>
          </p:nvGrpSpPr>
          <p:grpSpPr>
            <a:xfrm>
              <a:off x="889348" y="-307509"/>
              <a:ext cx="10434180" cy="2627154"/>
              <a:chOff x="-241263" y="-567621"/>
              <a:chExt cx="11561451" cy="4354343"/>
            </a:xfrm>
          </p:grpSpPr>
          <p:cxnSp>
            <p:nvCxnSpPr>
              <p:cNvPr id="11" name="Connecteur droit avec flèche 10">
                <a:extLst>
                  <a:ext uri="{FF2B5EF4-FFF2-40B4-BE49-F238E27FC236}">
                    <a16:creationId xmlns:a16="http://schemas.microsoft.com/office/drawing/2014/main" id="{CF4E7952-473F-4641-B291-4370366056A4}"/>
                  </a:ext>
                </a:extLst>
              </p:cNvPr>
              <p:cNvCxnSpPr>
                <a:cxnSpLocks/>
              </p:cNvCxnSpPr>
              <p:nvPr/>
            </p:nvCxnSpPr>
            <p:spPr>
              <a:xfrm flipV="1">
                <a:off x="495759" y="1972019"/>
                <a:ext cx="0" cy="133304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287D2C84-2B9C-4882-8DC1-2223996CBF1B}"/>
                  </a:ext>
                </a:extLst>
              </p:cNvPr>
              <p:cNvCxnSpPr>
                <a:cxnSpLocks/>
              </p:cNvCxnSpPr>
              <p:nvPr/>
            </p:nvCxnSpPr>
            <p:spPr>
              <a:xfrm flipV="1">
                <a:off x="6927774" y="980501"/>
                <a:ext cx="0" cy="23117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necteur droit avec flèche 12">
                <a:extLst>
                  <a:ext uri="{FF2B5EF4-FFF2-40B4-BE49-F238E27FC236}">
                    <a16:creationId xmlns:a16="http://schemas.microsoft.com/office/drawing/2014/main" id="{9FAF7106-2E05-48D5-A3A4-A7790CF33F90}"/>
                  </a:ext>
                </a:extLst>
              </p:cNvPr>
              <p:cNvCxnSpPr>
                <a:cxnSpLocks/>
              </p:cNvCxnSpPr>
              <p:nvPr/>
            </p:nvCxnSpPr>
            <p:spPr>
              <a:xfrm flipV="1">
                <a:off x="6055605" y="1968348"/>
                <a:ext cx="0" cy="1333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4E871425-EA61-4A7E-9192-FAED8109CCE4}"/>
                  </a:ext>
                </a:extLst>
              </p:cNvPr>
              <p:cNvSpPr txBox="1"/>
              <p:nvPr/>
            </p:nvSpPr>
            <p:spPr>
              <a:xfrm>
                <a:off x="6775974" y="-567621"/>
                <a:ext cx="1399143" cy="923330"/>
              </a:xfrm>
              <a:prstGeom prst="rect">
                <a:avLst/>
              </a:prstGeom>
              <a:noFill/>
            </p:spPr>
            <p:txBody>
              <a:bodyPr wrap="square" rtlCol="0">
                <a:spAutoFit/>
              </a:bodyPr>
              <a:lstStyle/>
              <a:p>
                <a:pPr algn="ctr"/>
                <a:r>
                  <a:rPr lang="fr-FR" u="sng" dirty="0">
                    <a:solidFill>
                      <a:schemeClr val="accent2"/>
                    </a:solidFill>
                  </a:rPr>
                  <a:t>An 1: </a:t>
                </a:r>
                <a:r>
                  <a:rPr lang="fr-FR" dirty="0">
                    <a:solidFill>
                      <a:schemeClr val="accent2"/>
                    </a:solidFill>
                  </a:rPr>
                  <a:t>Naissance de Jésus Christ</a:t>
                </a:r>
              </a:p>
            </p:txBody>
          </p:sp>
          <p:sp>
            <p:nvSpPr>
              <p:cNvPr id="15" name="ZoneTexte 14">
                <a:extLst>
                  <a:ext uri="{FF2B5EF4-FFF2-40B4-BE49-F238E27FC236}">
                    <a16:creationId xmlns:a16="http://schemas.microsoft.com/office/drawing/2014/main" id="{E3E3224A-BDBE-43F1-80D5-94E35F155D1B}"/>
                  </a:ext>
                </a:extLst>
              </p:cNvPr>
              <p:cNvSpPr txBox="1"/>
              <p:nvPr/>
            </p:nvSpPr>
            <p:spPr>
              <a:xfrm>
                <a:off x="4189972" y="-203309"/>
                <a:ext cx="2521026" cy="923330"/>
              </a:xfrm>
              <a:prstGeom prst="rect">
                <a:avLst/>
              </a:prstGeom>
              <a:noFill/>
            </p:spPr>
            <p:txBody>
              <a:bodyPr wrap="square" rtlCol="0">
                <a:spAutoFit/>
              </a:bodyPr>
              <a:lstStyle/>
              <a:p>
                <a:pPr algn="ctr"/>
                <a:r>
                  <a:rPr lang="fr-FR" u="sng" dirty="0">
                    <a:solidFill>
                      <a:srgbClr val="0070C0"/>
                    </a:solidFill>
                  </a:rPr>
                  <a:t>52 avant JC:</a:t>
                </a:r>
              </a:p>
              <a:p>
                <a:pPr algn="ctr"/>
                <a:r>
                  <a:rPr lang="fr-FR" dirty="0">
                    <a:solidFill>
                      <a:srgbClr val="0070C0"/>
                    </a:solidFill>
                  </a:rPr>
                  <a:t>Bataille d’Alésia, la Gaule devient romaine</a:t>
                </a:r>
              </a:p>
            </p:txBody>
          </p:sp>
          <p:sp>
            <p:nvSpPr>
              <p:cNvPr id="16" name="Rectangle 15">
                <a:extLst>
                  <a:ext uri="{FF2B5EF4-FFF2-40B4-BE49-F238E27FC236}">
                    <a16:creationId xmlns:a16="http://schemas.microsoft.com/office/drawing/2014/main" id="{C53A2DA1-BF5F-4921-9FEA-59AF5B15B7B1}"/>
                  </a:ext>
                </a:extLst>
              </p:cNvPr>
              <p:cNvSpPr/>
              <p:nvPr/>
            </p:nvSpPr>
            <p:spPr>
              <a:xfrm>
                <a:off x="6059276" y="2555310"/>
                <a:ext cx="4252511" cy="7387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7" name="ZoneTexte 16">
                <a:extLst>
                  <a:ext uri="{FF2B5EF4-FFF2-40B4-BE49-F238E27FC236}">
                    <a16:creationId xmlns:a16="http://schemas.microsoft.com/office/drawing/2014/main" id="{14C0FCC2-93B6-4A9D-B4C2-BD3382890F35}"/>
                  </a:ext>
                </a:extLst>
              </p:cNvPr>
              <p:cNvSpPr txBox="1"/>
              <p:nvPr/>
            </p:nvSpPr>
            <p:spPr>
              <a:xfrm>
                <a:off x="8328139" y="435798"/>
                <a:ext cx="2992049" cy="1071253"/>
              </a:xfrm>
              <a:prstGeom prst="rect">
                <a:avLst/>
              </a:prstGeom>
              <a:noFill/>
            </p:spPr>
            <p:txBody>
              <a:bodyPr wrap="square" rtlCol="0">
                <a:spAutoFit/>
              </a:bodyPr>
              <a:lstStyle/>
              <a:p>
                <a:pPr algn="ctr"/>
                <a:r>
                  <a:rPr lang="fr-FR" u="sng" dirty="0">
                    <a:solidFill>
                      <a:srgbClr val="FF0000"/>
                    </a:solidFill>
                  </a:rPr>
                  <a:t>476:</a:t>
                </a:r>
              </a:p>
              <a:p>
                <a:r>
                  <a:rPr lang="fr-FR" dirty="0">
                    <a:solidFill>
                      <a:srgbClr val="FF0000"/>
                    </a:solidFill>
                  </a:rPr>
                  <a:t>Chute de l’Empire Romain</a:t>
                </a:r>
              </a:p>
            </p:txBody>
          </p:sp>
          <p:sp>
            <p:nvSpPr>
              <p:cNvPr id="18" name="ZoneTexte 17">
                <a:extLst>
                  <a:ext uri="{FF2B5EF4-FFF2-40B4-BE49-F238E27FC236}">
                    <a16:creationId xmlns:a16="http://schemas.microsoft.com/office/drawing/2014/main" id="{76D043D9-E093-4BD6-B82A-10C7D80528F3}"/>
                  </a:ext>
                </a:extLst>
              </p:cNvPr>
              <p:cNvSpPr txBox="1"/>
              <p:nvPr/>
            </p:nvSpPr>
            <p:spPr>
              <a:xfrm>
                <a:off x="-241263" y="-196572"/>
                <a:ext cx="2245808" cy="646331"/>
              </a:xfrm>
              <a:prstGeom prst="rect">
                <a:avLst/>
              </a:prstGeom>
              <a:noFill/>
            </p:spPr>
            <p:txBody>
              <a:bodyPr wrap="square" rtlCol="0">
                <a:spAutoFit/>
              </a:bodyPr>
              <a:lstStyle/>
              <a:p>
                <a:pPr algn="ctr"/>
                <a:r>
                  <a:rPr lang="fr-FR" u="sng" dirty="0">
                    <a:solidFill>
                      <a:srgbClr val="FF0000"/>
                    </a:solidFill>
                  </a:rPr>
                  <a:t>3000 avant JC</a:t>
                </a:r>
              </a:p>
              <a:p>
                <a:r>
                  <a:rPr lang="fr-FR" dirty="0">
                    <a:solidFill>
                      <a:srgbClr val="FF0000"/>
                    </a:solidFill>
                  </a:rPr>
                  <a:t>Invention de l’écriture</a:t>
                </a:r>
              </a:p>
            </p:txBody>
          </p:sp>
          <p:sp>
            <p:nvSpPr>
              <p:cNvPr id="19" name="Rectangle 18">
                <a:extLst>
                  <a:ext uri="{FF2B5EF4-FFF2-40B4-BE49-F238E27FC236}">
                    <a16:creationId xmlns:a16="http://schemas.microsoft.com/office/drawing/2014/main" id="{CEC9F272-92B0-47C4-B0C9-5BDDC2A71B75}"/>
                  </a:ext>
                </a:extLst>
              </p:cNvPr>
              <p:cNvSpPr/>
              <p:nvPr/>
            </p:nvSpPr>
            <p:spPr>
              <a:xfrm>
                <a:off x="501041" y="3319397"/>
                <a:ext cx="8918532" cy="463463"/>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20" name="Connecteur droit avec flèche 19">
                <a:extLst>
                  <a:ext uri="{FF2B5EF4-FFF2-40B4-BE49-F238E27FC236}">
                    <a16:creationId xmlns:a16="http://schemas.microsoft.com/office/drawing/2014/main" id="{2B70DB4E-4FDB-4499-8288-CE3F8297CA30}"/>
                  </a:ext>
                </a:extLst>
              </p:cNvPr>
              <p:cNvCxnSpPr>
                <a:cxnSpLocks/>
              </p:cNvCxnSpPr>
              <p:nvPr/>
            </p:nvCxnSpPr>
            <p:spPr>
              <a:xfrm flipV="1">
                <a:off x="9410594" y="1955495"/>
                <a:ext cx="0" cy="133304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722D58B6-FB19-47A7-898C-F6E16D731549}"/>
                  </a:ext>
                </a:extLst>
              </p:cNvPr>
              <p:cNvSpPr/>
              <p:nvPr/>
            </p:nvSpPr>
            <p:spPr>
              <a:xfrm>
                <a:off x="9421659" y="3323258"/>
                <a:ext cx="1789135" cy="463464"/>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grpSp>
      </p:grpSp>
      <p:sp>
        <p:nvSpPr>
          <p:cNvPr id="29" name="Rectangle 28">
            <a:extLst>
              <a:ext uri="{FF2B5EF4-FFF2-40B4-BE49-F238E27FC236}">
                <a16:creationId xmlns:a16="http://schemas.microsoft.com/office/drawing/2014/main" id="{6C509F66-F937-4477-AAB3-2D62C512C817}"/>
              </a:ext>
            </a:extLst>
          </p:cNvPr>
          <p:cNvSpPr/>
          <p:nvPr/>
        </p:nvSpPr>
        <p:spPr>
          <a:xfrm>
            <a:off x="7340252" y="2004164"/>
            <a:ext cx="2630466" cy="263046"/>
          </a:xfrm>
          <a:prstGeom prst="rect">
            <a:avLst/>
          </a:prstGeom>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Invasions barbares</a:t>
            </a:r>
          </a:p>
        </p:txBody>
      </p:sp>
      <p:sp>
        <p:nvSpPr>
          <p:cNvPr id="22" name="ZoneTexte 21">
            <a:extLst>
              <a:ext uri="{FF2B5EF4-FFF2-40B4-BE49-F238E27FC236}">
                <a16:creationId xmlns:a16="http://schemas.microsoft.com/office/drawing/2014/main" id="{6A4400F2-4BB9-4724-9E72-DF420A43EA27}"/>
              </a:ext>
            </a:extLst>
          </p:cNvPr>
          <p:cNvSpPr txBox="1"/>
          <p:nvPr/>
        </p:nvSpPr>
        <p:spPr>
          <a:xfrm>
            <a:off x="10105901"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9965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000"/>
                                        <p:tgtEl>
                                          <p:spTgt spid="29"/>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73725" y="352540"/>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8" name="ZoneTexte 7">
            <a:extLst>
              <a:ext uri="{FF2B5EF4-FFF2-40B4-BE49-F238E27FC236}">
                <a16:creationId xmlns:a16="http://schemas.microsoft.com/office/drawing/2014/main" id="{4773001F-977A-42C0-874B-717D47B6087B}"/>
              </a:ext>
            </a:extLst>
          </p:cNvPr>
          <p:cNvSpPr txBox="1"/>
          <p:nvPr/>
        </p:nvSpPr>
        <p:spPr>
          <a:xfrm>
            <a:off x="2720260" y="222751"/>
            <a:ext cx="4674293" cy="630942"/>
          </a:xfrm>
          <a:prstGeom prst="rect">
            <a:avLst/>
          </a:prstGeom>
          <a:noFill/>
        </p:spPr>
        <p:txBody>
          <a:bodyPr wrap="none" rtlCol="0">
            <a:spAutoFit/>
          </a:bodyPr>
          <a:lstStyle/>
          <a:p>
            <a:r>
              <a:rPr lang="fr-FR" sz="3500" u="sng" dirty="0">
                <a:solidFill>
                  <a:srgbClr val="FF0000"/>
                </a:solidFill>
              </a:rPr>
              <a:t>De Clovis à Charlemagne</a:t>
            </a:r>
          </a:p>
        </p:txBody>
      </p:sp>
      <p:sp>
        <p:nvSpPr>
          <p:cNvPr id="9" name="ZoneTexte 8">
            <a:extLst>
              <a:ext uri="{FF2B5EF4-FFF2-40B4-BE49-F238E27FC236}">
                <a16:creationId xmlns:a16="http://schemas.microsoft.com/office/drawing/2014/main" id="{170F2859-AC04-45DD-B66A-3703C308BD1F}"/>
              </a:ext>
            </a:extLst>
          </p:cNvPr>
          <p:cNvSpPr txBox="1"/>
          <p:nvPr/>
        </p:nvSpPr>
        <p:spPr>
          <a:xfrm>
            <a:off x="1506293" y="1085085"/>
            <a:ext cx="5334024" cy="553998"/>
          </a:xfrm>
          <a:prstGeom prst="rect">
            <a:avLst/>
          </a:prstGeom>
          <a:noFill/>
        </p:spPr>
        <p:txBody>
          <a:bodyPr wrap="none" rtlCol="0">
            <a:spAutoFit/>
          </a:bodyPr>
          <a:lstStyle/>
          <a:p>
            <a:r>
              <a:rPr lang="fr-FR" sz="3000" u="sng" dirty="0">
                <a:solidFill>
                  <a:srgbClr val="FF0000"/>
                </a:solidFill>
              </a:rPr>
              <a:t>Séance 1: Les invasions barbares </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90597" y="1687354"/>
            <a:ext cx="10534389" cy="4708981"/>
          </a:xfrm>
          <a:prstGeom prst="rect">
            <a:avLst/>
          </a:prstGeom>
          <a:noFill/>
        </p:spPr>
        <p:txBody>
          <a:bodyPr wrap="square" rtlCol="0">
            <a:spAutoFit/>
          </a:bodyPr>
          <a:lstStyle/>
          <a:p>
            <a:pPr algn="just"/>
            <a:r>
              <a:rPr lang="fr-FR" sz="3000" i="1" dirty="0">
                <a:solidFill>
                  <a:schemeClr val="accent6">
                    <a:lumMod val="75000"/>
                  </a:schemeClr>
                </a:solidFill>
                <a:uFill>
                  <a:solidFill>
                    <a:srgbClr val="FF0000"/>
                  </a:solidFill>
                </a:uFill>
              </a:rPr>
              <a:t>Coller frise</a:t>
            </a:r>
          </a:p>
          <a:p>
            <a:pPr algn="just"/>
            <a:endParaRPr lang="fr-FR" sz="3000" i="1" dirty="0">
              <a:solidFill>
                <a:schemeClr val="accent6">
                  <a:lumMod val="75000"/>
                </a:schemeClr>
              </a:solidFill>
              <a:uFill>
                <a:solidFill>
                  <a:srgbClr val="FF0000"/>
                </a:solidFill>
              </a:uFill>
            </a:endParaRPr>
          </a:p>
          <a:p>
            <a:pPr algn="just"/>
            <a:r>
              <a:rPr lang="fr-FR" sz="3000" u="heavy" dirty="0">
                <a:uFill>
                  <a:solidFill>
                    <a:srgbClr val="FF0000"/>
                  </a:solidFill>
                </a:uFill>
              </a:rPr>
              <a:t>En 395</a:t>
            </a:r>
            <a:r>
              <a:rPr lang="fr-FR" sz="3000" dirty="0"/>
              <a:t>, l’Empire Romain a perdu sa puissance et est divisé en 2: </a:t>
            </a:r>
            <a:r>
              <a:rPr lang="fr-FR" sz="3000" u="heavy" dirty="0">
                <a:uFill>
                  <a:solidFill>
                    <a:srgbClr val="FF0000"/>
                  </a:solidFill>
                </a:uFill>
              </a:rPr>
              <a:t>l’Empire Romain d’Occident</a:t>
            </a:r>
            <a:r>
              <a:rPr lang="fr-FR" sz="3000" dirty="0">
                <a:uFill>
                  <a:solidFill>
                    <a:srgbClr val="FF0000"/>
                  </a:solidFill>
                </a:uFill>
              </a:rPr>
              <a:t> et </a:t>
            </a:r>
            <a:r>
              <a:rPr lang="fr-FR" sz="3000" u="heavy" dirty="0">
                <a:uFill>
                  <a:solidFill>
                    <a:srgbClr val="FF0000"/>
                  </a:solidFill>
                </a:uFill>
              </a:rPr>
              <a:t>l’Empire Romain d’Orient</a:t>
            </a:r>
            <a:r>
              <a:rPr lang="fr-FR" sz="3000" dirty="0"/>
              <a:t>.</a:t>
            </a:r>
          </a:p>
          <a:p>
            <a:pPr algn="just"/>
            <a:endParaRPr lang="fr-FR" sz="3000" dirty="0"/>
          </a:p>
          <a:p>
            <a:pPr algn="just"/>
            <a:r>
              <a:rPr lang="fr-FR" sz="3000" dirty="0"/>
              <a:t>Pour fuir un peuple redoutable, les Huns, </a:t>
            </a:r>
            <a:r>
              <a:rPr lang="fr-FR" sz="3000" u="heavy" dirty="0">
                <a:uFill>
                  <a:solidFill>
                    <a:srgbClr val="FF0000"/>
                  </a:solidFill>
                </a:uFill>
              </a:rPr>
              <a:t>des peuples barbares </a:t>
            </a:r>
            <a:r>
              <a:rPr lang="fr-FR" sz="3000" dirty="0"/>
              <a:t>qui vivent aux frontières de l’Empire Romain d’Occident fuient et entrent dans l’Empire au IV</a:t>
            </a:r>
            <a:r>
              <a:rPr lang="fr-FR" sz="3000" baseline="30000" dirty="0"/>
              <a:t>ème</a:t>
            </a:r>
            <a:r>
              <a:rPr lang="fr-FR" sz="3000" dirty="0"/>
              <a:t> et V</a:t>
            </a:r>
            <a:r>
              <a:rPr lang="fr-FR" sz="3000" baseline="30000" dirty="0"/>
              <a:t>ème</a:t>
            </a:r>
            <a:r>
              <a:rPr lang="fr-FR" sz="3000" dirty="0"/>
              <a:t> siècle.</a:t>
            </a:r>
          </a:p>
          <a:p>
            <a:pPr algn="just"/>
            <a:r>
              <a:rPr lang="fr-FR" sz="3000" dirty="0"/>
              <a:t>Certains s’installent en Gaule.</a:t>
            </a:r>
          </a:p>
          <a:p>
            <a:pPr algn="just"/>
            <a:r>
              <a:rPr lang="fr-FR" sz="3000" i="1" dirty="0">
                <a:solidFill>
                  <a:schemeClr val="accent6">
                    <a:lumMod val="75000"/>
                  </a:schemeClr>
                </a:solidFill>
              </a:rPr>
              <a:t>Coller carte</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65545" y="801666"/>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540C3681-EB18-4799-9B12-A3B573C12958}"/>
              </a:ext>
            </a:extLst>
          </p:cNvPr>
          <p:cNvSpPr/>
          <p:nvPr/>
        </p:nvSpPr>
        <p:spPr>
          <a:xfrm>
            <a:off x="1455106" y="2319403"/>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9ACCE62C-053B-4610-A460-D4F674815FB9}"/>
              </a:ext>
            </a:extLst>
          </p:cNvPr>
          <p:cNvSpPr/>
          <p:nvPr/>
        </p:nvSpPr>
        <p:spPr>
          <a:xfrm>
            <a:off x="1467632" y="3684740"/>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a:extLst>
              <a:ext uri="{FF2B5EF4-FFF2-40B4-BE49-F238E27FC236}">
                <a16:creationId xmlns:a16="http://schemas.microsoft.com/office/drawing/2014/main" id="{341272B1-119A-4F67-848B-AD89C44F31AE}"/>
              </a:ext>
            </a:extLst>
          </p:cNvPr>
          <p:cNvGrpSpPr/>
          <p:nvPr/>
        </p:nvGrpSpPr>
        <p:grpSpPr>
          <a:xfrm>
            <a:off x="8116866" y="4872625"/>
            <a:ext cx="438411" cy="501041"/>
            <a:chOff x="7590773" y="939452"/>
            <a:chExt cx="438411" cy="501041"/>
          </a:xfrm>
        </p:grpSpPr>
        <p:cxnSp>
          <p:nvCxnSpPr>
            <p:cNvPr id="18" name="Connecteur droit 17">
              <a:extLst>
                <a:ext uri="{FF2B5EF4-FFF2-40B4-BE49-F238E27FC236}">
                  <a16:creationId xmlns:a16="http://schemas.microsoft.com/office/drawing/2014/main" id="{5C269E79-068D-481A-8F6D-7DE7485A3D67}"/>
                </a:ext>
              </a:extLst>
            </p:cNvPr>
            <p:cNvCxnSpPr>
              <a:cxnSpLocks/>
            </p:cNvCxnSpPr>
            <p:nvPr/>
          </p:nvCxnSpPr>
          <p:spPr>
            <a:xfrm>
              <a:off x="8016657" y="939452"/>
              <a:ext cx="0" cy="48851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A259ED4D-9874-42A3-9F7F-909AF79BE2E3}"/>
                </a:ext>
              </a:extLst>
            </p:cNvPr>
            <p:cNvCxnSpPr>
              <a:cxnSpLocks/>
            </p:cNvCxnSpPr>
            <p:nvPr/>
          </p:nvCxnSpPr>
          <p:spPr>
            <a:xfrm flipH="1">
              <a:off x="7590773" y="1440493"/>
              <a:ext cx="438411"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1E4D4D3C-C780-4966-BBC4-4B4EBF065468}"/>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65171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8813072" y="2555310"/>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0521863"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1614690"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8192023" y="1315233"/>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7615825" y="3131506"/>
            <a:ext cx="2379945" cy="5010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I</a:t>
            </a:r>
            <a:r>
              <a:rPr lang="fr-FR" sz="1700" baseline="30000" dirty="0">
                <a:solidFill>
                  <a:schemeClr val="tx1"/>
                </a:solidFill>
              </a:rPr>
              <a:t>er</a:t>
            </a:r>
            <a:r>
              <a:rPr lang="fr-FR" sz="1700" dirty="0">
                <a:solidFill>
                  <a:schemeClr val="tx1"/>
                </a:solidFill>
              </a:rPr>
              <a:t> – V</a:t>
            </a:r>
            <a:r>
              <a:rPr lang="fr-FR" sz="1700" baseline="30000" dirty="0">
                <a:solidFill>
                  <a:schemeClr val="tx1"/>
                </a:solidFill>
              </a:rPr>
              <a:t>ème</a:t>
            </a:r>
            <a:r>
              <a:rPr lang="fr-FR" sz="1700" dirty="0">
                <a:solidFill>
                  <a:schemeClr val="tx1"/>
                </a:solidFill>
              </a:rPr>
              <a:t> siècles : invasions barbares</a:t>
            </a:r>
          </a:p>
        </p:txBody>
      </p:sp>
      <p:sp>
        <p:nvSpPr>
          <p:cNvPr id="20" name="ZoneTexte 19">
            <a:extLst>
              <a:ext uri="{FF2B5EF4-FFF2-40B4-BE49-F238E27FC236}">
                <a16:creationId xmlns:a16="http://schemas.microsoft.com/office/drawing/2014/main" id="{8D8E8790-545A-4726-AF25-445CA01B44BA}"/>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3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P spid="6"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eur droit avec flèche 24">
            <a:extLst>
              <a:ext uri="{FF2B5EF4-FFF2-40B4-BE49-F238E27FC236}">
                <a16:creationId xmlns:a16="http://schemas.microsoft.com/office/drawing/2014/main" id="{7EB6EA5B-5C86-4511-897C-7C23D35F3B57}"/>
              </a:ext>
            </a:extLst>
          </p:cNvPr>
          <p:cNvCxnSpPr>
            <a:cxnSpLocks/>
          </p:cNvCxnSpPr>
          <p:nvPr/>
        </p:nvCxnSpPr>
        <p:spPr>
          <a:xfrm>
            <a:off x="9147367" y="3506019"/>
            <a:ext cx="0" cy="99082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217107"/>
            <a:ext cx="10860067" cy="1703539"/>
          </a:xfrm>
          <a:prstGeom prst="rightArrow">
            <a:avLst>
              <a:gd name="adj1" fmla="val 50000"/>
              <a:gd name="adj2" fmla="val 29412"/>
            </a:avLst>
          </a:prstGeom>
          <a:ln w="381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428775"/>
            <a:ext cx="0" cy="98038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548473"/>
            <a:ext cx="0" cy="1023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096266" y="1753644"/>
            <a:ext cx="0" cy="871876"/>
          </a:xfrm>
          <a:prstGeom prst="straightConnector1">
            <a:avLst/>
          </a:prstGeom>
          <a:ln w="28575">
            <a:prstDash val="dash"/>
            <a:tailEnd type="triangle"/>
          </a:ln>
        </p:spPr>
        <p:style>
          <a:lnRef idx="2">
            <a:schemeClr val="dk1"/>
          </a:lnRef>
          <a:fillRef idx="0">
            <a:schemeClr val="dk1"/>
          </a:fillRef>
          <a:effectRef idx="1">
            <a:schemeClr val="dk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58714" y="4546948"/>
            <a:ext cx="1408048" cy="923330"/>
          </a:xfrm>
          <a:prstGeom prst="rect">
            <a:avLst/>
          </a:prstGeom>
          <a:noFill/>
        </p:spPr>
        <p:txBody>
          <a:bodyPr wrap="square" rtlCol="0">
            <a:spAutoFit/>
          </a:bodyPr>
          <a:lstStyle/>
          <a:p>
            <a:r>
              <a:rPr lang="fr-FR" u="sng" dirty="0"/>
              <a:t>An 1: </a:t>
            </a:r>
            <a:r>
              <a:rPr lang="fr-FR" dirty="0"/>
              <a:t>Naissance de Jésus Christ</a:t>
            </a:r>
          </a:p>
        </p:txBody>
      </p:sp>
      <p:sp>
        <p:nvSpPr>
          <p:cNvPr id="15" name="Rectangle 14">
            <a:extLst>
              <a:ext uri="{FF2B5EF4-FFF2-40B4-BE49-F238E27FC236}">
                <a16:creationId xmlns:a16="http://schemas.microsoft.com/office/drawing/2014/main" id="{A8D76509-E76F-4CFC-A0AD-770A8289779F}"/>
              </a:ext>
            </a:extLst>
          </p:cNvPr>
          <p:cNvSpPr/>
          <p:nvPr/>
        </p:nvSpPr>
        <p:spPr>
          <a:xfrm>
            <a:off x="1133390" y="3770334"/>
            <a:ext cx="7947980" cy="391203"/>
          </a:xfrm>
          <a:prstGeom prst="rect">
            <a:avLst/>
          </a:prstGeom>
          <a:solidFill>
            <a:schemeClr val="bg1"/>
          </a:solidFill>
          <a:ln w="3175">
            <a:solidFill>
              <a:schemeClr val="tx1"/>
            </a:solidFill>
            <a:prstDash val="sysDot"/>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t>
            </a:r>
          </a:p>
        </p:txBody>
      </p:sp>
      <p:sp>
        <p:nvSpPr>
          <p:cNvPr id="2" name="ZoneTexte 1">
            <a:extLst>
              <a:ext uri="{FF2B5EF4-FFF2-40B4-BE49-F238E27FC236}">
                <a16:creationId xmlns:a16="http://schemas.microsoft.com/office/drawing/2014/main" id="{756DD745-89D4-4895-BA74-F9B2BFCFE1CC}"/>
              </a:ext>
            </a:extLst>
          </p:cNvPr>
          <p:cNvSpPr txBox="1"/>
          <p:nvPr/>
        </p:nvSpPr>
        <p:spPr>
          <a:xfrm>
            <a:off x="488514" y="4509370"/>
            <a:ext cx="2542784" cy="1148648"/>
          </a:xfrm>
          <a:prstGeom prst="rect">
            <a:avLst/>
          </a:prstGeom>
          <a:noFill/>
        </p:spPr>
        <p:txBody>
          <a:bodyPr wrap="square" rtlCol="0">
            <a:spAutoFit/>
          </a:bodyPr>
          <a:lstStyle/>
          <a:p>
            <a:pPr>
              <a:lnSpc>
                <a:spcPct val="200000"/>
              </a:lnSpc>
            </a:pPr>
            <a:r>
              <a:rPr lang="fr-FR" sz="1200" dirty="0"/>
              <a:t>………………………………………………………………………………………………………………………………………………………………………………</a:t>
            </a:r>
          </a:p>
        </p:txBody>
      </p:sp>
      <p:sp>
        <p:nvSpPr>
          <p:cNvPr id="3" name="ZoneTexte 2">
            <a:extLst>
              <a:ext uri="{FF2B5EF4-FFF2-40B4-BE49-F238E27FC236}">
                <a16:creationId xmlns:a16="http://schemas.microsoft.com/office/drawing/2014/main" id="{FF42187F-9562-4A64-9C7A-6E9069A71B32}"/>
              </a:ext>
            </a:extLst>
          </p:cNvPr>
          <p:cNvSpPr txBox="1"/>
          <p:nvPr/>
        </p:nvSpPr>
        <p:spPr>
          <a:xfrm>
            <a:off x="8619993" y="4586614"/>
            <a:ext cx="2542784" cy="1148648"/>
          </a:xfrm>
          <a:prstGeom prst="rect">
            <a:avLst/>
          </a:prstGeom>
          <a:noFill/>
        </p:spPr>
        <p:txBody>
          <a:bodyPr wrap="square" rtlCol="0">
            <a:spAutoFit/>
          </a:bodyPr>
          <a:lstStyle/>
          <a:p>
            <a:pPr>
              <a:lnSpc>
                <a:spcPct val="200000"/>
              </a:lnSpc>
            </a:pPr>
            <a:r>
              <a:rPr lang="fr-FR" sz="1200" dirty="0"/>
              <a:t>………………………………………………………………………………………………………………………………………………………………………………</a:t>
            </a:r>
          </a:p>
        </p:txBody>
      </p:sp>
      <p:sp>
        <p:nvSpPr>
          <p:cNvPr id="4" name="ZoneTexte 3">
            <a:extLst>
              <a:ext uri="{FF2B5EF4-FFF2-40B4-BE49-F238E27FC236}">
                <a16:creationId xmlns:a16="http://schemas.microsoft.com/office/drawing/2014/main" id="{193D46D3-39D3-442D-B1AC-0BA7035A9202}"/>
              </a:ext>
            </a:extLst>
          </p:cNvPr>
          <p:cNvSpPr txBox="1"/>
          <p:nvPr/>
        </p:nvSpPr>
        <p:spPr>
          <a:xfrm>
            <a:off x="5087653" y="515655"/>
            <a:ext cx="2542784" cy="1148648"/>
          </a:xfrm>
          <a:prstGeom prst="rect">
            <a:avLst/>
          </a:prstGeom>
          <a:noFill/>
        </p:spPr>
        <p:txBody>
          <a:bodyPr wrap="square" rtlCol="0">
            <a:spAutoFit/>
          </a:bodyPr>
          <a:lstStyle/>
          <a:p>
            <a:pPr>
              <a:lnSpc>
                <a:spcPct val="200000"/>
              </a:lnSpc>
            </a:pPr>
            <a:r>
              <a:rPr lang="fr-FR" sz="1200" dirty="0"/>
              <a:t>………………………………………………………………………………………………………………………………………………………………………………</a:t>
            </a:r>
          </a:p>
        </p:txBody>
      </p:sp>
      <p:sp>
        <p:nvSpPr>
          <p:cNvPr id="6" name="ZoneTexte 5">
            <a:extLst>
              <a:ext uri="{FF2B5EF4-FFF2-40B4-BE49-F238E27FC236}">
                <a16:creationId xmlns:a16="http://schemas.microsoft.com/office/drawing/2014/main" id="{C6048FD0-E958-4C91-B49E-6ADF4D03F796}"/>
              </a:ext>
            </a:extLst>
          </p:cNvPr>
          <p:cNvSpPr txBox="1"/>
          <p:nvPr/>
        </p:nvSpPr>
        <p:spPr>
          <a:xfrm>
            <a:off x="8321455" y="517743"/>
            <a:ext cx="2542784" cy="1148648"/>
          </a:xfrm>
          <a:prstGeom prst="rect">
            <a:avLst/>
          </a:prstGeom>
          <a:noFill/>
        </p:spPr>
        <p:txBody>
          <a:bodyPr wrap="square" rtlCol="0">
            <a:spAutoFit/>
          </a:bodyPr>
          <a:lstStyle/>
          <a:p>
            <a:pPr>
              <a:lnSpc>
                <a:spcPct val="200000"/>
              </a:lnSpc>
            </a:pPr>
            <a:r>
              <a:rPr lang="fr-FR" sz="1200" dirty="0"/>
              <a:t>………………………………………………………………………………………………………………………………………………………………………………</a:t>
            </a:r>
          </a:p>
        </p:txBody>
      </p:sp>
      <p:cxnSp>
        <p:nvCxnSpPr>
          <p:cNvPr id="31" name="Connecteur droit avec flèche 30">
            <a:extLst>
              <a:ext uri="{FF2B5EF4-FFF2-40B4-BE49-F238E27FC236}">
                <a16:creationId xmlns:a16="http://schemas.microsoft.com/office/drawing/2014/main" id="{5C8FE28F-01DA-413B-B70F-CDA04786D601}"/>
              </a:ext>
            </a:extLst>
          </p:cNvPr>
          <p:cNvCxnSpPr>
            <a:cxnSpLocks/>
          </p:cNvCxnSpPr>
          <p:nvPr/>
        </p:nvCxnSpPr>
        <p:spPr>
          <a:xfrm flipV="1">
            <a:off x="8904183" y="1755731"/>
            <a:ext cx="0" cy="871876"/>
          </a:xfrm>
          <a:prstGeom prst="straightConnector1">
            <a:avLst/>
          </a:prstGeom>
          <a:ln w="28575">
            <a:prstDash val="dash"/>
            <a:tailEnd type="triangle"/>
          </a:ln>
        </p:spPr>
        <p:style>
          <a:lnRef idx="2">
            <a:schemeClr val="dk1"/>
          </a:lnRef>
          <a:fillRef idx="0">
            <a:schemeClr val="dk1"/>
          </a:fillRef>
          <a:effectRef idx="1">
            <a:schemeClr val="dk1"/>
          </a:effectRef>
          <a:fontRef idx="minor">
            <a:schemeClr val="tx1"/>
          </a:fontRef>
        </p:style>
      </p:cxnSp>
      <p:sp>
        <p:nvSpPr>
          <p:cNvPr id="22" name="Rectangle 21">
            <a:extLst>
              <a:ext uri="{FF2B5EF4-FFF2-40B4-BE49-F238E27FC236}">
                <a16:creationId xmlns:a16="http://schemas.microsoft.com/office/drawing/2014/main" id="{A71793C0-DA16-443E-BFFA-FAB923588923}"/>
              </a:ext>
            </a:extLst>
          </p:cNvPr>
          <p:cNvSpPr/>
          <p:nvPr/>
        </p:nvSpPr>
        <p:spPr>
          <a:xfrm>
            <a:off x="7478038" y="2655518"/>
            <a:ext cx="2492679" cy="826718"/>
          </a:xfrm>
          <a:prstGeom prst="rect">
            <a:avLst/>
          </a:prstGeom>
          <a:solidFill>
            <a:schemeClr val="bg1"/>
          </a:solidFill>
          <a:ln w="31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fr-FR" sz="1200" dirty="0">
                <a:solidFill>
                  <a:schemeClr val="tx1"/>
                </a:solidFill>
              </a:rPr>
              <a:t>………………………………………………………………………………………………………………….</a:t>
            </a:r>
          </a:p>
        </p:txBody>
      </p:sp>
      <p:sp>
        <p:nvSpPr>
          <p:cNvPr id="12" name="Rectangle 11">
            <a:extLst>
              <a:ext uri="{FF2B5EF4-FFF2-40B4-BE49-F238E27FC236}">
                <a16:creationId xmlns:a16="http://schemas.microsoft.com/office/drawing/2014/main" id="{380D56D4-53AE-41F6-A0B0-8556442D45B7}"/>
              </a:ext>
            </a:extLst>
          </p:cNvPr>
          <p:cNvSpPr/>
          <p:nvPr/>
        </p:nvSpPr>
        <p:spPr>
          <a:xfrm>
            <a:off x="6124631" y="2141951"/>
            <a:ext cx="3837880" cy="392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36" name="Rectangle 35">
            <a:extLst>
              <a:ext uri="{FF2B5EF4-FFF2-40B4-BE49-F238E27FC236}">
                <a16:creationId xmlns:a16="http://schemas.microsoft.com/office/drawing/2014/main" id="{06A57185-0265-4292-BD9B-AC916E8043B9}"/>
              </a:ext>
            </a:extLst>
          </p:cNvPr>
          <p:cNvSpPr/>
          <p:nvPr/>
        </p:nvSpPr>
        <p:spPr>
          <a:xfrm>
            <a:off x="9227292" y="3772421"/>
            <a:ext cx="2121290" cy="391203"/>
          </a:xfrm>
          <a:prstGeom prst="rect">
            <a:avLst/>
          </a:prstGeom>
          <a:solidFill>
            <a:schemeClr val="bg1"/>
          </a:solidFill>
          <a:ln w="3175">
            <a:solidFill>
              <a:schemeClr val="tx1"/>
            </a:solidFill>
            <a:prstDash val="sysDot"/>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t>
            </a:r>
          </a:p>
        </p:txBody>
      </p:sp>
      <p:sp>
        <p:nvSpPr>
          <p:cNvPr id="17" name="ZoneTexte 16">
            <a:extLst>
              <a:ext uri="{FF2B5EF4-FFF2-40B4-BE49-F238E27FC236}">
                <a16:creationId xmlns:a16="http://schemas.microsoft.com/office/drawing/2014/main" id="{4DDB19F5-9312-40ED-A6AC-66D57BFD11AF}"/>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8428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61971A-2349-43B7-BF5B-B7381193413F}"/>
              </a:ext>
            </a:extLst>
          </p:cNvPr>
          <p:cNvPicPr>
            <a:picLocks noChangeAspect="1"/>
          </p:cNvPicPr>
          <p:nvPr/>
        </p:nvPicPr>
        <p:blipFill>
          <a:blip r:embed="rId2"/>
          <a:stretch>
            <a:fillRect/>
          </a:stretch>
        </p:blipFill>
        <p:spPr>
          <a:xfrm>
            <a:off x="776939" y="0"/>
            <a:ext cx="10158283" cy="7205702"/>
          </a:xfrm>
          <a:prstGeom prst="rect">
            <a:avLst/>
          </a:prstGeom>
        </p:spPr>
      </p:pic>
      <p:sp>
        <p:nvSpPr>
          <p:cNvPr id="7" name="ZoneTexte 6">
            <a:extLst>
              <a:ext uri="{FF2B5EF4-FFF2-40B4-BE49-F238E27FC236}">
                <a16:creationId xmlns:a16="http://schemas.microsoft.com/office/drawing/2014/main" id="{4FA80600-4859-4360-9C50-F255319D03C9}"/>
              </a:ext>
            </a:extLst>
          </p:cNvPr>
          <p:cNvSpPr txBox="1"/>
          <p:nvPr/>
        </p:nvSpPr>
        <p:spPr>
          <a:xfrm>
            <a:off x="1390389" y="5549030"/>
            <a:ext cx="2671629" cy="369332"/>
          </a:xfrm>
          <a:prstGeom prst="rect">
            <a:avLst/>
          </a:prstGeom>
          <a:noFill/>
        </p:spPr>
        <p:txBody>
          <a:bodyPr wrap="none" rtlCol="0">
            <a:spAutoFit/>
          </a:bodyPr>
          <a:lstStyle/>
          <a:p>
            <a:r>
              <a:rPr lang="fr-FR" dirty="0"/>
              <a:t>Empire Romain d’Occident</a:t>
            </a:r>
          </a:p>
        </p:txBody>
      </p:sp>
      <p:sp>
        <p:nvSpPr>
          <p:cNvPr id="8" name="ZoneTexte 7">
            <a:extLst>
              <a:ext uri="{FF2B5EF4-FFF2-40B4-BE49-F238E27FC236}">
                <a16:creationId xmlns:a16="http://schemas.microsoft.com/office/drawing/2014/main" id="{473F473B-134B-4AEC-A5A9-12AFFA1A79D7}"/>
              </a:ext>
            </a:extLst>
          </p:cNvPr>
          <p:cNvSpPr txBox="1"/>
          <p:nvPr/>
        </p:nvSpPr>
        <p:spPr>
          <a:xfrm>
            <a:off x="1379951" y="5977003"/>
            <a:ext cx="2434384" cy="369332"/>
          </a:xfrm>
          <a:prstGeom prst="rect">
            <a:avLst/>
          </a:prstGeom>
          <a:noFill/>
        </p:spPr>
        <p:txBody>
          <a:bodyPr wrap="none" rtlCol="0">
            <a:spAutoFit/>
          </a:bodyPr>
          <a:lstStyle/>
          <a:p>
            <a:r>
              <a:rPr lang="fr-FR" dirty="0"/>
              <a:t>Empire Romain d’Orient</a:t>
            </a:r>
          </a:p>
        </p:txBody>
      </p:sp>
      <p:sp>
        <p:nvSpPr>
          <p:cNvPr id="9" name="ZoneTexte 8">
            <a:extLst>
              <a:ext uri="{FF2B5EF4-FFF2-40B4-BE49-F238E27FC236}">
                <a16:creationId xmlns:a16="http://schemas.microsoft.com/office/drawing/2014/main" id="{2404E090-5677-40E7-8153-922C139CC8A3}"/>
              </a:ext>
            </a:extLst>
          </p:cNvPr>
          <p:cNvSpPr txBox="1"/>
          <p:nvPr/>
        </p:nvSpPr>
        <p:spPr>
          <a:xfrm>
            <a:off x="1382039" y="6267190"/>
            <a:ext cx="1158266" cy="369332"/>
          </a:xfrm>
          <a:prstGeom prst="rect">
            <a:avLst/>
          </a:prstGeom>
          <a:noFill/>
        </p:spPr>
        <p:txBody>
          <a:bodyPr wrap="none" rtlCol="0">
            <a:spAutoFit/>
          </a:bodyPr>
          <a:lstStyle/>
          <a:p>
            <a:r>
              <a:rPr lang="fr-FR" dirty="0"/>
              <a:t>CAPITALES</a:t>
            </a:r>
          </a:p>
        </p:txBody>
      </p:sp>
      <p:sp>
        <p:nvSpPr>
          <p:cNvPr id="10" name="ZoneTexte 9">
            <a:extLst>
              <a:ext uri="{FF2B5EF4-FFF2-40B4-BE49-F238E27FC236}">
                <a16:creationId xmlns:a16="http://schemas.microsoft.com/office/drawing/2014/main" id="{1968E6DE-C48A-4A24-836A-CBB34BDAEB4A}"/>
              </a:ext>
            </a:extLst>
          </p:cNvPr>
          <p:cNvSpPr txBox="1"/>
          <p:nvPr/>
        </p:nvSpPr>
        <p:spPr>
          <a:xfrm>
            <a:off x="1620033" y="6488668"/>
            <a:ext cx="1928092" cy="369332"/>
          </a:xfrm>
          <a:prstGeom prst="rect">
            <a:avLst/>
          </a:prstGeom>
          <a:noFill/>
        </p:spPr>
        <p:txBody>
          <a:bodyPr wrap="none" rtlCol="0">
            <a:spAutoFit/>
          </a:bodyPr>
          <a:lstStyle/>
          <a:p>
            <a:r>
              <a:rPr lang="fr-FR" dirty="0"/>
              <a:t>Invasions barbares</a:t>
            </a:r>
          </a:p>
        </p:txBody>
      </p:sp>
      <p:sp>
        <p:nvSpPr>
          <p:cNvPr id="12" name="Rectangle 11">
            <a:extLst>
              <a:ext uri="{FF2B5EF4-FFF2-40B4-BE49-F238E27FC236}">
                <a16:creationId xmlns:a16="http://schemas.microsoft.com/office/drawing/2014/main" id="{99D7A234-D675-45B3-BC52-A6FA2BE81743}"/>
              </a:ext>
            </a:extLst>
          </p:cNvPr>
          <p:cNvSpPr/>
          <p:nvPr/>
        </p:nvSpPr>
        <p:spPr>
          <a:xfrm>
            <a:off x="926926" y="5636712"/>
            <a:ext cx="501041" cy="23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0B2F488-BD5B-4177-8D9C-01A5C4A463F1}"/>
              </a:ext>
            </a:extLst>
          </p:cNvPr>
          <p:cNvSpPr/>
          <p:nvPr/>
        </p:nvSpPr>
        <p:spPr>
          <a:xfrm>
            <a:off x="941540" y="6064684"/>
            <a:ext cx="501041" cy="2379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D35F4E6B-B0C7-4611-A5F8-FD7B93230F1D}"/>
              </a:ext>
            </a:extLst>
          </p:cNvPr>
          <p:cNvSpPr txBox="1"/>
          <p:nvPr/>
        </p:nvSpPr>
        <p:spPr>
          <a:xfrm>
            <a:off x="3582444" y="3206663"/>
            <a:ext cx="1277654" cy="369332"/>
          </a:xfrm>
          <a:prstGeom prst="rect">
            <a:avLst/>
          </a:prstGeom>
          <a:noFill/>
        </p:spPr>
        <p:txBody>
          <a:bodyPr wrap="square" rtlCol="0">
            <a:spAutoFit/>
          </a:bodyPr>
          <a:lstStyle/>
          <a:p>
            <a:r>
              <a:rPr lang="fr-FR" b="1" dirty="0">
                <a:solidFill>
                  <a:srgbClr val="0033CC"/>
                </a:solidFill>
              </a:rPr>
              <a:t>RAVENNE</a:t>
            </a:r>
          </a:p>
        </p:txBody>
      </p:sp>
      <p:sp>
        <p:nvSpPr>
          <p:cNvPr id="17" name="ZoneTexte 16">
            <a:extLst>
              <a:ext uri="{FF2B5EF4-FFF2-40B4-BE49-F238E27FC236}">
                <a16:creationId xmlns:a16="http://schemas.microsoft.com/office/drawing/2014/main" id="{888FFBAF-5992-4AD9-83F0-4A71EFC9A92A}"/>
              </a:ext>
            </a:extLst>
          </p:cNvPr>
          <p:cNvSpPr txBox="1"/>
          <p:nvPr/>
        </p:nvSpPr>
        <p:spPr>
          <a:xfrm>
            <a:off x="7242130" y="3960313"/>
            <a:ext cx="2027129" cy="369332"/>
          </a:xfrm>
          <a:prstGeom prst="rect">
            <a:avLst/>
          </a:prstGeom>
          <a:noFill/>
        </p:spPr>
        <p:txBody>
          <a:bodyPr wrap="square" rtlCol="0">
            <a:spAutoFit/>
          </a:bodyPr>
          <a:lstStyle/>
          <a:p>
            <a:r>
              <a:rPr lang="fr-FR" b="1" dirty="0">
                <a:solidFill>
                  <a:srgbClr val="FF0000"/>
                </a:solidFill>
              </a:rPr>
              <a:t>CONSTANTINOPLE</a:t>
            </a:r>
          </a:p>
        </p:txBody>
      </p:sp>
      <p:sp>
        <p:nvSpPr>
          <p:cNvPr id="19" name="ZoneTexte 18">
            <a:extLst>
              <a:ext uri="{FF2B5EF4-FFF2-40B4-BE49-F238E27FC236}">
                <a16:creationId xmlns:a16="http://schemas.microsoft.com/office/drawing/2014/main" id="{05F72161-14FE-4F3E-BDE9-E7BDF01EDF81}"/>
              </a:ext>
            </a:extLst>
          </p:cNvPr>
          <p:cNvSpPr txBox="1"/>
          <p:nvPr/>
        </p:nvSpPr>
        <p:spPr>
          <a:xfrm>
            <a:off x="3319397" y="889348"/>
            <a:ext cx="921791" cy="400110"/>
          </a:xfrm>
          <a:prstGeom prst="rect">
            <a:avLst/>
          </a:prstGeom>
          <a:noFill/>
        </p:spPr>
        <p:txBody>
          <a:bodyPr wrap="none" rtlCol="0">
            <a:spAutoFit/>
          </a:bodyPr>
          <a:lstStyle/>
          <a:p>
            <a:r>
              <a:rPr lang="fr-FR" sz="2000" b="1" dirty="0"/>
              <a:t>Saxons</a:t>
            </a:r>
          </a:p>
        </p:txBody>
      </p:sp>
      <p:sp>
        <p:nvSpPr>
          <p:cNvPr id="20" name="ZoneTexte 19">
            <a:extLst>
              <a:ext uri="{FF2B5EF4-FFF2-40B4-BE49-F238E27FC236}">
                <a16:creationId xmlns:a16="http://schemas.microsoft.com/office/drawing/2014/main" id="{26E6FD0B-0E37-4C92-A334-76D74EDB4919}"/>
              </a:ext>
            </a:extLst>
          </p:cNvPr>
          <p:cNvSpPr txBox="1"/>
          <p:nvPr/>
        </p:nvSpPr>
        <p:spPr>
          <a:xfrm>
            <a:off x="4173253" y="1830888"/>
            <a:ext cx="1146724" cy="400110"/>
          </a:xfrm>
          <a:prstGeom prst="rect">
            <a:avLst/>
          </a:prstGeom>
          <a:noFill/>
        </p:spPr>
        <p:txBody>
          <a:bodyPr wrap="none" rtlCol="0">
            <a:spAutoFit/>
          </a:bodyPr>
          <a:lstStyle/>
          <a:p>
            <a:r>
              <a:rPr lang="fr-FR" sz="2000" b="1" dirty="0"/>
              <a:t>Vandales</a:t>
            </a:r>
          </a:p>
        </p:txBody>
      </p:sp>
      <p:sp>
        <p:nvSpPr>
          <p:cNvPr id="22" name="ZoneTexte 21">
            <a:extLst>
              <a:ext uri="{FF2B5EF4-FFF2-40B4-BE49-F238E27FC236}">
                <a16:creationId xmlns:a16="http://schemas.microsoft.com/office/drawing/2014/main" id="{456AFDBB-780A-43ED-A854-2A9A684ACBC9}"/>
              </a:ext>
            </a:extLst>
          </p:cNvPr>
          <p:cNvSpPr txBox="1"/>
          <p:nvPr/>
        </p:nvSpPr>
        <p:spPr>
          <a:xfrm>
            <a:off x="4325653" y="2146127"/>
            <a:ext cx="1320490" cy="400110"/>
          </a:xfrm>
          <a:prstGeom prst="rect">
            <a:avLst/>
          </a:prstGeom>
          <a:noFill/>
        </p:spPr>
        <p:txBody>
          <a:bodyPr wrap="none" rtlCol="0">
            <a:spAutoFit/>
          </a:bodyPr>
          <a:lstStyle/>
          <a:p>
            <a:r>
              <a:rPr lang="fr-FR" sz="2000" b="1" dirty="0"/>
              <a:t>Burgondes</a:t>
            </a:r>
          </a:p>
        </p:txBody>
      </p:sp>
      <p:sp>
        <p:nvSpPr>
          <p:cNvPr id="23" name="ZoneTexte 22">
            <a:extLst>
              <a:ext uri="{FF2B5EF4-FFF2-40B4-BE49-F238E27FC236}">
                <a16:creationId xmlns:a16="http://schemas.microsoft.com/office/drawing/2014/main" id="{8065CBC6-7867-444C-8036-9A332884F766}"/>
              </a:ext>
            </a:extLst>
          </p:cNvPr>
          <p:cNvSpPr txBox="1"/>
          <p:nvPr/>
        </p:nvSpPr>
        <p:spPr>
          <a:xfrm>
            <a:off x="8035445" y="1258867"/>
            <a:ext cx="724878" cy="400110"/>
          </a:xfrm>
          <a:prstGeom prst="rect">
            <a:avLst/>
          </a:prstGeom>
          <a:noFill/>
        </p:spPr>
        <p:txBody>
          <a:bodyPr wrap="none" rtlCol="0">
            <a:spAutoFit/>
          </a:bodyPr>
          <a:lstStyle/>
          <a:p>
            <a:r>
              <a:rPr lang="fr-FR" sz="2000" b="1" dirty="0"/>
              <a:t>Huns</a:t>
            </a:r>
          </a:p>
        </p:txBody>
      </p:sp>
      <p:sp>
        <p:nvSpPr>
          <p:cNvPr id="25" name="ZoneTexte 24">
            <a:extLst>
              <a:ext uri="{FF2B5EF4-FFF2-40B4-BE49-F238E27FC236}">
                <a16:creationId xmlns:a16="http://schemas.microsoft.com/office/drawing/2014/main" id="{DE48DCB2-EDC6-4925-8240-21E3A53CF1CE}"/>
              </a:ext>
            </a:extLst>
          </p:cNvPr>
          <p:cNvSpPr txBox="1"/>
          <p:nvPr/>
        </p:nvSpPr>
        <p:spPr>
          <a:xfrm>
            <a:off x="3954048" y="1586631"/>
            <a:ext cx="861903" cy="400110"/>
          </a:xfrm>
          <a:prstGeom prst="rect">
            <a:avLst/>
          </a:prstGeom>
          <a:noFill/>
        </p:spPr>
        <p:txBody>
          <a:bodyPr wrap="none" rtlCol="0">
            <a:spAutoFit/>
          </a:bodyPr>
          <a:lstStyle/>
          <a:p>
            <a:r>
              <a:rPr lang="fr-FR" sz="2000" b="1" dirty="0"/>
              <a:t>Francs</a:t>
            </a:r>
          </a:p>
        </p:txBody>
      </p:sp>
      <p:sp>
        <p:nvSpPr>
          <p:cNvPr id="27" name="ZoneTexte 26">
            <a:extLst>
              <a:ext uri="{FF2B5EF4-FFF2-40B4-BE49-F238E27FC236}">
                <a16:creationId xmlns:a16="http://schemas.microsoft.com/office/drawing/2014/main" id="{02CCC84E-80CA-4428-9A3B-126E51D3F70D}"/>
              </a:ext>
            </a:extLst>
          </p:cNvPr>
          <p:cNvSpPr txBox="1"/>
          <p:nvPr/>
        </p:nvSpPr>
        <p:spPr>
          <a:xfrm>
            <a:off x="5908108" y="2851760"/>
            <a:ext cx="1230530" cy="400110"/>
          </a:xfrm>
          <a:prstGeom prst="rect">
            <a:avLst/>
          </a:prstGeom>
          <a:noFill/>
        </p:spPr>
        <p:txBody>
          <a:bodyPr wrap="none" rtlCol="0">
            <a:spAutoFit/>
          </a:bodyPr>
          <a:lstStyle/>
          <a:p>
            <a:r>
              <a:rPr lang="fr-FR" sz="2000" b="1" dirty="0"/>
              <a:t>Wisigoths</a:t>
            </a:r>
          </a:p>
        </p:txBody>
      </p:sp>
      <mc:AlternateContent xmlns:mc="http://schemas.openxmlformats.org/markup-compatibility/2006" xmlns:p14="http://schemas.microsoft.com/office/powerpoint/2010/main">
        <mc:Choice Requires="p14">
          <p:contentPart p14:bwMode="auto" r:id="rId3">
            <p14:nvContentPartPr>
              <p14:cNvPr id="1042" name="Encre 1041">
                <a:extLst>
                  <a:ext uri="{FF2B5EF4-FFF2-40B4-BE49-F238E27FC236}">
                    <a16:creationId xmlns:a16="http://schemas.microsoft.com/office/drawing/2014/main" id="{2D9BAE24-A929-401A-BC56-078A8FA61ECA}"/>
                  </a:ext>
                </a:extLst>
              </p14:cNvPr>
              <p14:cNvContentPartPr/>
              <p14:nvPr/>
            </p14:nvContentPartPr>
            <p14:xfrm>
              <a:off x="4050399" y="3356739"/>
              <a:ext cx="7920" cy="12960"/>
            </p14:xfrm>
          </p:contentPart>
        </mc:Choice>
        <mc:Fallback xmlns="">
          <p:pic>
            <p:nvPicPr>
              <p:cNvPr id="1042" name="Encre 1041">
                <a:extLst>
                  <a:ext uri="{FF2B5EF4-FFF2-40B4-BE49-F238E27FC236}">
                    <a16:creationId xmlns:a16="http://schemas.microsoft.com/office/drawing/2014/main" id="{2D9BAE24-A929-401A-BC56-078A8FA61ECA}"/>
                  </a:ext>
                </a:extLst>
              </p:cNvPr>
              <p:cNvPicPr/>
              <p:nvPr/>
            </p:nvPicPr>
            <p:blipFill>
              <a:blip r:embed="rId4"/>
              <a:stretch>
                <a:fillRect/>
              </a:stretch>
            </p:blipFill>
            <p:spPr>
              <a:xfrm>
                <a:off x="4014759" y="3284739"/>
                <a:ext cx="79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44" name="Encre 1043">
                <a:extLst>
                  <a:ext uri="{FF2B5EF4-FFF2-40B4-BE49-F238E27FC236}">
                    <a16:creationId xmlns:a16="http://schemas.microsoft.com/office/drawing/2014/main" id="{0A8CE534-CA83-4E6D-A6B3-8DB5CDBD7B03}"/>
                  </a:ext>
                </a:extLst>
              </p14:cNvPr>
              <p14:cNvContentPartPr/>
              <p14:nvPr/>
            </p14:nvContentPartPr>
            <p14:xfrm>
              <a:off x="3982719" y="3381939"/>
              <a:ext cx="5400" cy="360"/>
            </p14:xfrm>
          </p:contentPart>
        </mc:Choice>
        <mc:Fallback xmlns="">
          <p:pic>
            <p:nvPicPr>
              <p:cNvPr id="1044" name="Encre 1043">
                <a:extLst>
                  <a:ext uri="{FF2B5EF4-FFF2-40B4-BE49-F238E27FC236}">
                    <a16:creationId xmlns:a16="http://schemas.microsoft.com/office/drawing/2014/main" id="{0A8CE534-CA83-4E6D-A6B3-8DB5CDBD7B03}"/>
                  </a:ext>
                </a:extLst>
              </p:cNvPr>
              <p:cNvPicPr/>
              <p:nvPr/>
            </p:nvPicPr>
            <p:blipFill>
              <a:blip r:embed="rId6"/>
              <a:stretch>
                <a:fillRect/>
              </a:stretch>
            </p:blipFill>
            <p:spPr>
              <a:xfrm>
                <a:off x="3947079" y="3310299"/>
                <a:ext cx="77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47" name="Encre 1046">
                <a:extLst>
                  <a:ext uri="{FF2B5EF4-FFF2-40B4-BE49-F238E27FC236}">
                    <a16:creationId xmlns:a16="http://schemas.microsoft.com/office/drawing/2014/main" id="{DF193FEB-303E-4B1A-AD2E-0967554530C6}"/>
                  </a:ext>
                </a:extLst>
              </p14:cNvPr>
              <p14:cNvContentPartPr/>
              <p14:nvPr/>
            </p14:nvContentPartPr>
            <p14:xfrm>
              <a:off x="4133199" y="3374019"/>
              <a:ext cx="12960" cy="20520"/>
            </p14:xfrm>
          </p:contentPart>
        </mc:Choice>
        <mc:Fallback xmlns="">
          <p:pic>
            <p:nvPicPr>
              <p:cNvPr id="1047" name="Encre 1046">
                <a:extLst>
                  <a:ext uri="{FF2B5EF4-FFF2-40B4-BE49-F238E27FC236}">
                    <a16:creationId xmlns:a16="http://schemas.microsoft.com/office/drawing/2014/main" id="{DF193FEB-303E-4B1A-AD2E-0967554530C6}"/>
                  </a:ext>
                </a:extLst>
              </p:cNvPr>
              <p:cNvPicPr/>
              <p:nvPr/>
            </p:nvPicPr>
            <p:blipFill>
              <a:blip r:embed="rId8"/>
              <a:stretch>
                <a:fillRect/>
              </a:stretch>
            </p:blipFill>
            <p:spPr>
              <a:xfrm>
                <a:off x="4097559" y="3302379"/>
                <a:ext cx="84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48" name="Encre 1047">
                <a:extLst>
                  <a:ext uri="{FF2B5EF4-FFF2-40B4-BE49-F238E27FC236}">
                    <a16:creationId xmlns:a16="http://schemas.microsoft.com/office/drawing/2014/main" id="{FD196630-F6A1-4703-BB12-030EA72F2AFE}"/>
                  </a:ext>
                </a:extLst>
              </p14:cNvPr>
              <p14:cNvContentPartPr/>
              <p14:nvPr/>
            </p14:nvContentPartPr>
            <p14:xfrm>
              <a:off x="4158399" y="3356739"/>
              <a:ext cx="360" cy="360"/>
            </p14:xfrm>
          </p:contentPart>
        </mc:Choice>
        <mc:Fallback xmlns="">
          <p:pic>
            <p:nvPicPr>
              <p:cNvPr id="1048" name="Encre 1047">
                <a:extLst>
                  <a:ext uri="{FF2B5EF4-FFF2-40B4-BE49-F238E27FC236}">
                    <a16:creationId xmlns:a16="http://schemas.microsoft.com/office/drawing/2014/main" id="{FD196630-F6A1-4703-BB12-030EA72F2AFE}"/>
                  </a:ext>
                </a:extLst>
              </p:cNvPr>
              <p:cNvPicPr/>
              <p:nvPr/>
            </p:nvPicPr>
            <p:blipFill>
              <a:blip r:embed="rId10"/>
              <a:stretch>
                <a:fillRect/>
              </a:stretch>
            </p:blipFill>
            <p:spPr>
              <a:xfrm>
                <a:off x="4122759" y="32850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49" name="Encre 1048">
                <a:extLst>
                  <a:ext uri="{FF2B5EF4-FFF2-40B4-BE49-F238E27FC236}">
                    <a16:creationId xmlns:a16="http://schemas.microsoft.com/office/drawing/2014/main" id="{82A29F1E-EEE0-432B-A288-9F561843F4E9}"/>
                  </a:ext>
                </a:extLst>
              </p14:cNvPr>
              <p14:cNvContentPartPr/>
              <p14:nvPr/>
            </p14:nvContentPartPr>
            <p14:xfrm>
              <a:off x="4158399" y="3356739"/>
              <a:ext cx="360" cy="360"/>
            </p14:xfrm>
          </p:contentPart>
        </mc:Choice>
        <mc:Fallback xmlns="">
          <p:pic>
            <p:nvPicPr>
              <p:cNvPr id="1049" name="Encre 1048">
                <a:extLst>
                  <a:ext uri="{FF2B5EF4-FFF2-40B4-BE49-F238E27FC236}">
                    <a16:creationId xmlns:a16="http://schemas.microsoft.com/office/drawing/2014/main" id="{82A29F1E-EEE0-432B-A288-9F561843F4E9}"/>
                  </a:ext>
                </a:extLst>
              </p:cNvPr>
              <p:cNvPicPr/>
              <p:nvPr/>
            </p:nvPicPr>
            <p:blipFill>
              <a:blip r:embed="rId10"/>
              <a:stretch>
                <a:fillRect/>
              </a:stretch>
            </p:blipFill>
            <p:spPr>
              <a:xfrm>
                <a:off x="4122759" y="32850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53" name="Encre 1052">
                <a:extLst>
                  <a:ext uri="{FF2B5EF4-FFF2-40B4-BE49-F238E27FC236}">
                    <a16:creationId xmlns:a16="http://schemas.microsoft.com/office/drawing/2014/main" id="{58D0B453-CEAA-4257-8BB7-2A7889EA81A9}"/>
                  </a:ext>
                </a:extLst>
              </p14:cNvPr>
              <p14:cNvContentPartPr/>
              <p14:nvPr/>
            </p14:nvContentPartPr>
            <p14:xfrm>
              <a:off x="3882999" y="3268899"/>
              <a:ext cx="360" cy="360"/>
            </p14:xfrm>
          </p:contentPart>
        </mc:Choice>
        <mc:Fallback xmlns="">
          <p:pic>
            <p:nvPicPr>
              <p:cNvPr id="1053" name="Encre 1052">
                <a:extLst>
                  <a:ext uri="{FF2B5EF4-FFF2-40B4-BE49-F238E27FC236}">
                    <a16:creationId xmlns:a16="http://schemas.microsoft.com/office/drawing/2014/main" id="{58D0B453-CEAA-4257-8BB7-2A7889EA81A9}"/>
                  </a:ext>
                </a:extLst>
              </p:cNvPr>
              <p:cNvPicPr/>
              <p:nvPr/>
            </p:nvPicPr>
            <p:blipFill>
              <a:blip r:embed="rId13"/>
              <a:stretch>
                <a:fillRect/>
              </a:stretch>
            </p:blipFill>
            <p:spPr>
              <a:xfrm>
                <a:off x="3846999" y="31968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4" name="Encre 1053">
                <a:extLst>
                  <a:ext uri="{FF2B5EF4-FFF2-40B4-BE49-F238E27FC236}">
                    <a16:creationId xmlns:a16="http://schemas.microsoft.com/office/drawing/2014/main" id="{606CEEE0-906A-442B-A243-A007147E1804}"/>
                  </a:ext>
                </a:extLst>
              </p14:cNvPr>
              <p14:cNvContentPartPr/>
              <p14:nvPr/>
            </p14:nvContentPartPr>
            <p14:xfrm>
              <a:off x="3882999" y="3268899"/>
              <a:ext cx="360" cy="360"/>
            </p14:xfrm>
          </p:contentPart>
        </mc:Choice>
        <mc:Fallback xmlns="">
          <p:pic>
            <p:nvPicPr>
              <p:cNvPr id="1054" name="Encre 1053">
                <a:extLst>
                  <a:ext uri="{FF2B5EF4-FFF2-40B4-BE49-F238E27FC236}">
                    <a16:creationId xmlns:a16="http://schemas.microsoft.com/office/drawing/2014/main" id="{606CEEE0-906A-442B-A243-A007147E1804}"/>
                  </a:ext>
                </a:extLst>
              </p:cNvPr>
              <p:cNvPicPr/>
              <p:nvPr/>
            </p:nvPicPr>
            <p:blipFill>
              <a:blip r:embed="rId13"/>
              <a:stretch>
                <a:fillRect/>
              </a:stretch>
            </p:blipFill>
            <p:spPr>
              <a:xfrm>
                <a:off x="3846999" y="31968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55" name="Encre 1054">
                <a:extLst>
                  <a:ext uri="{FF2B5EF4-FFF2-40B4-BE49-F238E27FC236}">
                    <a16:creationId xmlns:a16="http://schemas.microsoft.com/office/drawing/2014/main" id="{6F9D5F91-1078-4F89-99C0-F135017F7022}"/>
                  </a:ext>
                </a:extLst>
              </p14:cNvPr>
              <p14:cNvContentPartPr/>
              <p14:nvPr/>
            </p14:nvContentPartPr>
            <p14:xfrm>
              <a:off x="3957879" y="3351699"/>
              <a:ext cx="360" cy="5400"/>
            </p14:xfrm>
          </p:contentPart>
        </mc:Choice>
        <mc:Fallback xmlns="">
          <p:pic>
            <p:nvPicPr>
              <p:cNvPr id="1055" name="Encre 1054">
                <a:extLst>
                  <a:ext uri="{FF2B5EF4-FFF2-40B4-BE49-F238E27FC236}">
                    <a16:creationId xmlns:a16="http://schemas.microsoft.com/office/drawing/2014/main" id="{6F9D5F91-1078-4F89-99C0-F135017F7022}"/>
                  </a:ext>
                </a:extLst>
              </p:cNvPr>
              <p:cNvPicPr/>
              <p:nvPr/>
            </p:nvPicPr>
            <p:blipFill>
              <a:blip r:embed="rId16"/>
              <a:stretch>
                <a:fillRect/>
              </a:stretch>
            </p:blipFill>
            <p:spPr>
              <a:xfrm>
                <a:off x="3921879" y="3280059"/>
                <a:ext cx="72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6" name="Encre 1055">
                <a:extLst>
                  <a:ext uri="{FF2B5EF4-FFF2-40B4-BE49-F238E27FC236}">
                    <a16:creationId xmlns:a16="http://schemas.microsoft.com/office/drawing/2014/main" id="{1F435964-9485-496C-A8A9-11A3F0B0A8BE}"/>
                  </a:ext>
                </a:extLst>
              </p14:cNvPr>
              <p14:cNvContentPartPr/>
              <p14:nvPr/>
            </p14:nvContentPartPr>
            <p14:xfrm>
              <a:off x="3957879" y="3344139"/>
              <a:ext cx="360" cy="360"/>
            </p14:xfrm>
          </p:contentPart>
        </mc:Choice>
        <mc:Fallback xmlns="">
          <p:pic>
            <p:nvPicPr>
              <p:cNvPr id="1056" name="Encre 1055">
                <a:extLst>
                  <a:ext uri="{FF2B5EF4-FFF2-40B4-BE49-F238E27FC236}">
                    <a16:creationId xmlns:a16="http://schemas.microsoft.com/office/drawing/2014/main" id="{1F435964-9485-496C-A8A9-11A3F0B0A8BE}"/>
                  </a:ext>
                </a:extLst>
              </p:cNvPr>
              <p:cNvPicPr/>
              <p:nvPr/>
            </p:nvPicPr>
            <p:blipFill>
              <a:blip r:embed="rId13"/>
              <a:stretch>
                <a:fillRect/>
              </a:stretch>
            </p:blipFill>
            <p:spPr>
              <a:xfrm>
                <a:off x="3921879" y="327213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7" name="Encre 1056">
                <a:extLst>
                  <a:ext uri="{FF2B5EF4-FFF2-40B4-BE49-F238E27FC236}">
                    <a16:creationId xmlns:a16="http://schemas.microsoft.com/office/drawing/2014/main" id="{59C24B1A-7C99-465B-8A37-73D0B4F00F1C}"/>
                  </a:ext>
                </a:extLst>
              </p14:cNvPr>
              <p14:cNvContentPartPr/>
              <p14:nvPr/>
            </p14:nvContentPartPr>
            <p14:xfrm>
              <a:off x="4170639" y="3318939"/>
              <a:ext cx="360" cy="360"/>
            </p14:xfrm>
          </p:contentPart>
        </mc:Choice>
        <mc:Fallback xmlns="">
          <p:pic>
            <p:nvPicPr>
              <p:cNvPr id="1057" name="Encre 1056">
                <a:extLst>
                  <a:ext uri="{FF2B5EF4-FFF2-40B4-BE49-F238E27FC236}">
                    <a16:creationId xmlns:a16="http://schemas.microsoft.com/office/drawing/2014/main" id="{59C24B1A-7C99-465B-8A37-73D0B4F00F1C}"/>
                  </a:ext>
                </a:extLst>
              </p:cNvPr>
              <p:cNvPicPr/>
              <p:nvPr/>
            </p:nvPicPr>
            <p:blipFill>
              <a:blip r:embed="rId13"/>
              <a:stretch>
                <a:fillRect/>
              </a:stretch>
            </p:blipFill>
            <p:spPr>
              <a:xfrm>
                <a:off x="4134999" y="3247299"/>
                <a:ext cx="72000" cy="144000"/>
              </a:xfrm>
              <a:prstGeom prst="rect">
                <a:avLst/>
              </a:prstGeom>
            </p:spPr>
          </p:pic>
        </mc:Fallback>
      </mc:AlternateContent>
      <p:sp>
        <p:nvSpPr>
          <p:cNvPr id="1060" name="ZoneTexte 1059">
            <a:extLst>
              <a:ext uri="{FF2B5EF4-FFF2-40B4-BE49-F238E27FC236}">
                <a16:creationId xmlns:a16="http://schemas.microsoft.com/office/drawing/2014/main" id="{20EF7D71-789A-4870-B13A-F2EC2D206BDC}"/>
              </a:ext>
            </a:extLst>
          </p:cNvPr>
          <p:cNvSpPr txBox="1"/>
          <p:nvPr/>
        </p:nvSpPr>
        <p:spPr>
          <a:xfrm>
            <a:off x="3419606" y="3131506"/>
            <a:ext cx="1139868" cy="369332"/>
          </a:xfrm>
          <a:prstGeom prst="rect">
            <a:avLst/>
          </a:prstGeom>
          <a:solidFill>
            <a:schemeClr val="bg1"/>
          </a:solidFill>
        </p:spPr>
        <p:txBody>
          <a:bodyPr wrap="square" rtlCol="0">
            <a:spAutoFit/>
          </a:bodyPr>
          <a:lstStyle/>
          <a:p>
            <a:r>
              <a:rPr lang="fr-FR" b="1" dirty="0">
                <a:solidFill>
                  <a:schemeClr val="accent1">
                    <a:lumMod val="75000"/>
                  </a:schemeClr>
                </a:solidFill>
              </a:rPr>
              <a:t>RAVENNE</a:t>
            </a:r>
          </a:p>
        </p:txBody>
      </p:sp>
      <mc:AlternateContent xmlns:mc="http://schemas.openxmlformats.org/markup-compatibility/2006" xmlns:p14="http://schemas.microsoft.com/office/powerpoint/2010/main">
        <mc:Choice Requires="p14">
          <p:contentPart p14:bwMode="auto" r:id="rId19">
            <p14:nvContentPartPr>
              <p14:cNvPr id="1065" name="Encre 1064">
                <a:extLst>
                  <a:ext uri="{FF2B5EF4-FFF2-40B4-BE49-F238E27FC236}">
                    <a16:creationId xmlns:a16="http://schemas.microsoft.com/office/drawing/2014/main" id="{110CAB48-4782-4574-AC6D-31774F38D73A}"/>
                  </a:ext>
                </a:extLst>
              </p14:cNvPr>
              <p14:cNvContentPartPr/>
              <p14:nvPr/>
            </p14:nvContentPartPr>
            <p14:xfrm>
              <a:off x="7198599" y="4307139"/>
              <a:ext cx="1449720" cy="188280"/>
            </p14:xfrm>
          </p:contentPart>
        </mc:Choice>
        <mc:Fallback xmlns="">
          <p:pic>
            <p:nvPicPr>
              <p:cNvPr id="1065" name="Encre 1064">
                <a:extLst>
                  <a:ext uri="{FF2B5EF4-FFF2-40B4-BE49-F238E27FC236}">
                    <a16:creationId xmlns:a16="http://schemas.microsoft.com/office/drawing/2014/main" id="{110CAB48-4782-4574-AC6D-31774F38D73A}"/>
                  </a:ext>
                </a:extLst>
              </p:cNvPr>
              <p:cNvPicPr/>
              <p:nvPr/>
            </p:nvPicPr>
            <p:blipFill>
              <a:blip r:embed="rId20"/>
              <a:stretch>
                <a:fillRect/>
              </a:stretch>
            </p:blipFill>
            <p:spPr>
              <a:xfrm>
                <a:off x="7162599" y="4235499"/>
                <a:ext cx="15213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6" name="Encre 1065">
                <a:extLst>
                  <a:ext uri="{FF2B5EF4-FFF2-40B4-BE49-F238E27FC236}">
                    <a16:creationId xmlns:a16="http://schemas.microsoft.com/office/drawing/2014/main" id="{FF9726C9-F0F6-4367-AC84-062EA2A38529}"/>
                  </a:ext>
                </a:extLst>
              </p14:cNvPr>
              <p14:cNvContentPartPr/>
              <p14:nvPr/>
            </p14:nvContentPartPr>
            <p14:xfrm>
              <a:off x="6335679" y="3744099"/>
              <a:ext cx="2946240" cy="2998800"/>
            </p14:xfrm>
          </p:contentPart>
        </mc:Choice>
        <mc:Fallback xmlns="">
          <p:pic>
            <p:nvPicPr>
              <p:cNvPr id="1066" name="Encre 1065">
                <a:extLst>
                  <a:ext uri="{FF2B5EF4-FFF2-40B4-BE49-F238E27FC236}">
                    <a16:creationId xmlns:a16="http://schemas.microsoft.com/office/drawing/2014/main" id="{FF9726C9-F0F6-4367-AC84-062EA2A38529}"/>
                  </a:ext>
                </a:extLst>
              </p:cNvPr>
              <p:cNvPicPr/>
              <p:nvPr/>
            </p:nvPicPr>
            <p:blipFill>
              <a:blip r:embed="rId22"/>
              <a:stretch>
                <a:fillRect/>
              </a:stretch>
            </p:blipFill>
            <p:spPr>
              <a:xfrm>
                <a:off x="6245679" y="3564099"/>
                <a:ext cx="3125880" cy="335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7" name="Encre 1066">
                <a:extLst>
                  <a:ext uri="{FF2B5EF4-FFF2-40B4-BE49-F238E27FC236}">
                    <a16:creationId xmlns:a16="http://schemas.microsoft.com/office/drawing/2014/main" id="{913103DF-DFDB-4636-A1D2-4D69402AE67C}"/>
                  </a:ext>
                </a:extLst>
              </p14:cNvPr>
              <p14:cNvContentPartPr/>
              <p14:nvPr/>
            </p14:nvContentPartPr>
            <p14:xfrm>
              <a:off x="7402359" y="3540699"/>
              <a:ext cx="1782360" cy="1130400"/>
            </p14:xfrm>
          </p:contentPart>
        </mc:Choice>
        <mc:Fallback xmlns="">
          <p:pic>
            <p:nvPicPr>
              <p:cNvPr id="1067" name="Encre 1066">
                <a:extLst>
                  <a:ext uri="{FF2B5EF4-FFF2-40B4-BE49-F238E27FC236}">
                    <a16:creationId xmlns:a16="http://schemas.microsoft.com/office/drawing/2014/main" id="{913103DF-DFDB-4636-A1D2-4D69402AE67C}"/>
                  </a:ext>
                </a:extLst>
              </p:cNvPr>
              <p:cNvPicPr/>
              <p:nvPr/>
            </p:nvPicPr>
            <p:blipFill>
              <a:blip r:embed="rId24"/>
              <a:stretch>
                <a:fillRect/>
              </a:stretch>
            </p:blipFill>
            <p:spPr>
              <a:xfrm>
                <a:off x="7312719" y="3360699"/>
                <a:ext cx="1962000" cy="1490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68" name="Encre 1067">
                <a:extLst>
                  <a:ext uri="{FF2B5EF4-FFF2-40B4-BE49-F238E27FC236}">
                    <a16:creationId xmlns:a16="http://schemas.microsoft.com/office/drawing/2014/main" id="{0DD83968-37C2-4A59-A1E2-64CAEB276897}"/>
                  </a:ext>
                </a:extLst>
              </p14:cNvPr>
              <p14:cNvContentPartPr/>
              <p14:nvPr/>
            </p14:nvContentPartPr>
            <p14:xfrm>
              <a:off x="5924199" y="3417579"/>
              <a:ext cx="1241280" cy="1359720"/>
            </p14:xfrm>
          </p:contentPart>
        </mc:Choice>
        <mc:Fallback xmlns="">
          <p:pic>
            <p:nvPicPr>
              <p:cNvPr id="1068" name="Encre 1067">
                <a:extLst>
                  <a:ext uri="{FF2B5EF4-FFF2-40B4-BE49-F238E27FC236}">
                    <a16:creationId xmlns:a16="http://schemas.microsoft.com/office/drawing/2014/main" id="{0DD83968-37C2-4A59-A1E2-64CAEB276897}"/>
                  </a:ext>
                </a:extLst>
              </p:cNvPr>
              <p:cNvPicPr/>
              <p:nvPr/>
            </p:nvPicPr>
            <p:blipFill>
              <a:blip r:embed="rId26"/>
              <a:stretch>
                <a:fillRect/>
              </a:stretch>
            </p:blipFill>
            <p:spPr>
              <a:xfrm>
                <a:off x="5834559" y="3237939"/>
                <a:ext cx="1420920" cy="171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69" name="Encre 1068">
                <a:extLst>
                  <a:ext uri="{FF2B5EF4-FFF2-40B4-BE49-F238E27FC236}">
                    <a16:creationId xmlns:a16="http://schemas.microsoft.com/office/drawing/2014/main" id="{090FB6C6-B92A-481F-96D3-370DC4EF99F0}"/>
                  </a:ext>
                </a:extLst>
              </p14:cNvPr>
              <p14:cNvContentPartPr/>
              <p14:nvPr/>
            </p14:nvContentPartPr>
            <p14:xfrm>
              <a:off x="6775959" y="5234859"/>
              <a:ext cx="344880" cy="18360"/>
            </p14:xfrm>
          </p:contentPart>
        </mc:Choice>
        <mc:Fallback xmlns="">
          <p:pic>
            <p:nvPicPr>
              <p:cNvPr id="1069" name="Encre 1068">
                <a:extLst>
                  <a:ext uri="{FF2B5EF4-FFF2-40B4-BE49-F238E27FC236}">
                    <a16:creationId xmlns:a16="http://schemas.microsoft.com/office/drawing/2014/main" id="{090FB6C6-B92A-481F-96D3-370DC4EF99F0}"/>
                  </a:ext>
                </a:extLst>
              </p:cNvPr>
              <p:cNvPicPr/>
              <p:nvPr/>
            </p:nvPicPr>
            <p:blipFill>
              <a:blip r:embed="rId28"/>
              <a:stretch>
                <a:fillRect/>
              </a:stretch>
            </p:blipFill>
            <p:spPr>
              <a:xfrm>
                <a:off x="6686319" y="5055219"/>
                <a:ext cx="5245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70" name="Encre 1069">
                <a:extLst>
                  <a:ext uri="{FF2B5EF4-FFF2-40B4-BE49-F238E27FC236}">
                    <a16:creationId xmlns:a16="http://schemas.microsoft.com/office/drawing/2014/main" id="{1D64B7CE-A4D7-4358-9E1D-0232DEDF2764}"/>
                  </a:ext>
                </a:extLst>
              </p14:cNvPr>
              <p14:cNvContentPartPr/>
              <p14:nvPr/>
            </p14:nvContentPartPr>
            <p14:xfrm>
              <a:off x="8266719" y="4984659"/>
              <a:ext cx="275040" cy="25920"/>
            </p14:xfrm>
          </p:contentPart>
        </mc:Choice>
        <mc:Fallback xmlns="">
          <p:pic>
            <p:nvPicPr>
              <p:cNvPr id="1070" name="Encre 1069">
                <a:extLst>
                  <a:ext uri="{FF2B5EF4-FFF2-40B4-BE49-F238E27FC236}">
                    <a16:creationId xmlns:a16="http://schemas.microsoft.com/office/drawing/2014/main" id="{1D64B7CE-A4D7-4358-9E1D-0232DEDF2764}"/>
                  </a:ext>
                </a:extLst>
              </p:cNvPr>
              <p:cNvPicPr/>
              <p:nvPr/>
            </p:nvPicPr>
            <p:blipFill>
              <a:blip r:embed="rId30"/>
              <a:stretch>
                <a:fillRect/>
              </a:stretch>
            </p:blipFill>
            <p:spPr>
              <a:xfrm>
                <a:off x="8177079" y="4804659"/>
                <a:ext cx="4546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4" name="Encre 1073">
                <a:extLst>
                  <a:ext uri="{FF2B5EF4-FFF2-40B4-BE49-F238E27FC236}">
                    <a16:creationId xmlns:a16="http://schemas.microsoft.com/office/drawing/2014/main" id="{EF066025-B81C-48F3-8409-0D4184E91BD9}"/>
                  </a:ext>
                </a:extLst>
              </p14:cNvPr>
              <p14:cNvContentPartPr/>
              <p14:nvPr/>
            </p14:nvContentPartPr>
            <p14:xfrm>
              <a:off x="1374879" y="3256299"/>
              <a:ext cx="3640680" cy="1355760"/>
            </p14:xfrm>
          </p:contentPart>
        </mc:Choice>
        <mc:Fallback xmlns="">
          <p:pic>
            <p:nvPicPr>
              <p:cNvPr id="1074" name="Encre 1073">
                <a:extLst>
                  <a:ext uri="{FF2B5EF4-FFF2-40B4-BE49-F238E27FC236}">
                    <a16:creationId xmlns:a16="http://schemas.microsoft.com/office/drawing/2014/main" id="{EF066025-B81C-48F3-8409-0D4184E91BD9}"/>
                  </a:ext>
                </a:extLst>
              </p:cNvPr>
              <p:cNvPicPr/>
              <p:nvPr/>
            </p:nvPicPr>
            <p:blipFill>
              <a:blip r:embed="rId32"/>
              <a:stretch>
                <a:fillRect/>
              </a:stretch>
            </p:blipFill>
            <p:spPr>
              <a:xfrm>
                <a:off x="1284879" y="3076659"/>
                <a:ext cx="3820320" cy="171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75" name="Encre 1074">
                <a:extLst>
                  <a:ext uri="{FF2B5EF4-FFF2-40B4-BE49-F238E27FC236}">
                    <a16:creationId xmlns:a16="http://schemas.microsoft.com/office/drawing/2014/main" id="{86742FE2-C8C2-4F35-9C5E-8AD006CA8693}"/>
                  </a:ext>
                </a:extLst>
              </p14:cNvPr>
              <p14:cNvContentPartPr/>
              <p14:nvPr/>
            </p14:nvContentPartPr>
            <p14:xfrm>
              <a:off x="2651799" y="1813059"/>
              <a:ext cx="3100320" cy="1926720"/>
            </p14:xfrm>
          </p:contentPart>
        </mc:Choice>
        <mc:Fallback xmlns="">
          <p:pic>
            <p:nvPicPr>
              <p:cNvPr id="1075" name="Encre 1074">
                <a:extLst>
                  <a:ext uri="{FF2B5EF4-FFF2-40B4-BE49-F238E27FC236}">
                    <a16:creationId xmlns:a16="http://schemas.microsoft.com/office/drawing/2014/main" id="{86742FE2-C8C2-4F35-9C5E-8AD006CA8693}"/>
                  </a:ext>
                </a:extLst>
              </p:cNvPr>
              <p:cNvPicPr/>
              <p:nvPr/>
            </p:nvPicPr>
            <p:blipFill>
              <a:blip r:embed="rId34"/>
              <a:stretch>
                <a:fillRect/>
              </a:stretch>
            </p:blipFill>
            <p:spPr>
              <a:xfrm>
                <a:off x="2561799" y="1633059"/>
                <a:ext cx="3279960" cy="228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76" name="Encre 1075">
                <a:extLst>
                  <a:ext uri="{FF2B5EF4-FFF2-40B4-BE49-F238E27FC236}">
                    <a16:creationId xmlns:a16="http://schemas.microsoft.com/office/drawing/2014/main" id="{14575B42-88E1-4EED-B871-07278E832245}"/>
                  </a:ext>
                </a:extLst>
              </p14:cNvPr>
              <p14:cNvContentPartPr/>
              <p14:nvPr/>
            </p14:nvContentPartPr>
            <p14:xfrm>
              <a:off x="2705439" y="1140579"/>
              <a:ext cx="489600" cy="590040"/>
            </p14:xfrm>
          </p:contentPart>
        </mc:Choice>
        <mc:Fallback xmlns="">
          <p:pic>
            <p:nvPicPr>
              <p:cNvPr id="1076" name="Encre 1075">
                <a:extLst>
                  <a:ext uri="{FF2B5EF4-FFF2-40B4-BE49-F238E27FC236}">
                    <a16:creationId xmlns:a16="http://schemas.microsoft.com/office/drawing/2014/main" id="{14575B42-88E1-4EED-B871-07278E832245}"/>
                  </a:ext>
                </a:extLst>
              </p:cNvPr>
              <p:cNvPicPr/>
              <p:nvPr/>
            </p:nvPicPr>
            <p:blipFill>
              <a:blip r:embed="rId36"/>
              <a:stretch>
                <a:fillRect/>
              </a:stretch>
            </p:blipFill>
            <p:spPr>
              <a:xfrm>
                <a:off x="2615799" y="960579"/>
                <a:ext cx="66924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77" name="Encre 1076">
                <a:extLst>
                  <a:ext uri="{FF2B5EF4-FFF2-40B4-BE49-F238E27FC236}">
                    <a16:creationId xmlns:a16="http://schemas.microsoft.com/office/drawing/2014/main" id="{C5B84A55-C5BC-4CD5-B0FC-C576AD7DC347}"/>
                  </a:ext>
                </a:extLst>
              </p14:cNvPr>
              <p14:cNvContentPartPr/>
              <p14:nvPr/>
            </p14:nvContentPartPr>
            <p14:xfrm>
              <a:off x="3456759" y="2780739"/>
              <a:ext cx="360" cy="360"/>
            </p14:xfrm>
          </p:contentPart>
        </mc:Choice>
        <mc:Fallback xmlns="">
          <p:pic>
            <p:nvPicPr>
              <p:cNvPr id="1077" name="Encre 1076">
                <a:extLst>
                  <a:ext uri="{FF2B5EF4-FFF2-40B4-BE49-F238E27FC236}">
                    <a16:creationId xmlns:a16="http://schemas.microsoft.com/office/drawing/2014/main" id="{C5B84A55-C5BC-4CD5-B0FC-C576AD7DC347}"/>
                  </a:ext>
                </a:extLst>
              </p:cNvPr>
              <p:cNvPicPr/>
              <p:nvPr/>
            </p:nvPicPr>
            <p:blipFill>
              <a:blip r:embed="rId38"/>
              <a:stretch>
                <a:fillRect/>
              </a:stretch>
            </p:blipFill>
            <p:spPr>
              <a:xfrm>
                <a:off x="3421119" y="270873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78" name="Encre 1077">
                <a:extLst>
                  <a:ext uri="{FF2B5EF4-FFF2-40B4-BE49-F238E27FC236}">
                    <a16:creationId xmlns:a16="http://schemas.microsoft.com/office/drawing/2014/main" id="{CFD590EB-0E84-4C73-9E16-D11CE3C98B20}"/>
                  </a:ext>
                </a:extLst>
              </p14:cNvPr>
              <p14:cNvContentPartPr/>
              <p14:nvPr/>
            </p14:nvContentPartPr>
            <p14:xfrm>
              <a:off x="2442279" y="1831419"/>
              <a:ext cx="352440" cy="10080"/>
            </p14:xfrm>
          </p:contentPart>
        </mc:Choice>
        <mc:Fallback xmlns="">
          <p:pic>
            <p:nvPicPr>
              <p:cNvPr id="1078" name="Encre 1077">
                <a:extLst>
                  <a:ext uri="{FF2B5EF4-FFF2-40B4-BE49-F238E27FC236}">
                    <a16:creationId xmlns:a16="http://schemas.microsoft.com/office/drawing/2014/main" id="{CFD590EB-0E84-4C73-9E16-D11CE3C98B20}"/>
                  </a:ext>
                </a:extLst>
              </p:cNvPr>
              <p:cNvPicPr/>
              <p:nvPr/>
            </p:nvPicPr>
            <p:blipFill>
              <a:blip r:embed="rId40"/>
              <a:stretch>
                <a:fillRect/>
              </a:stretch>
            </p:blipFill>
            <p:spPr>
              <a:xfrm>
                <a:off x="2406279" y="1759419"/>
                <a:ext cx="424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79" name="Encre 1078">
                <a:extLst>
                  <a:ext uri="{FF2B5EF4-FFF2-40B4-BE49-F238E27FC236}">
                    <a16:creationId xmlns:a16="http://schemas.microsoft.com/office/drawing/2014/main" id="{80C95D74-864C-44D0-829C-96905494795E}"/>
                  </a:ext>
                </a:extLst>
              </p14:cNvPr>
              <p14:cNvContentPartPr/>
              <p14:nvPr/>
            </p14:nvContentPartPr>
            <p14:xfrm>
              <a:off x="5108079" y="4041819"/>
              <a:ext cx="641520" cy="676440"/>
            </p14:xfrm>
          </p:contentPart>
        </mc:Choice>
        <mc:Fallback xmlns="">
          <p:pic>
            <p:nvPicPr>
              <p:cNvPr id="1079" name="Encre 1078">
                <a:extLst>
                  <a:ext uri="{FF2B5EF4-FFF2-40B4-BE49-F238E27FC236}">
                    <a16:creationId xmlns:a16="http://schemas.microsoft.com/office/drawing/2014/main" id="{80C95D74-864C-44D0-829C-96905494795E}"/>
                  </a:ext>
                </a:extLst>
              </p:cNvPr>
              <p:cNvPicPr/>
              <p:nvPr/>
            </p:nvPicPr>
            <p:blipFill>
              <a:blip r:embed="rId42"/>
              <a:stretch>
                <a:fillRect/>
              </a:stretch>
            </p:blipFill>
            <p:spPr>
              <a:xfrm>
                <a:off x="5072079" y="3969819"/>
                <a:ext cx="71316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80" name="Encre 1079">
                <a:extLst>
                  <a:ext uri="{FF2B5EF4-FFF2-40B4-BE49-F238E27FC236}">
                    <a16:creationId xmlns:a16="http://schemas.microsoft.com/office/drawing/2014/main" id="{8364FE9B-6E81-49FD-9F3C-33DF25E6F93D}"/>
                  </a:ext>
                </a:extLst>
              </p14:cNvPr>
              <p14:cNvContentPartPr/>
              <p14:nvPr/>
            </p14:nvContentPartPr>
            <p14:xfrm>
              <a:off x="4946079" y="4860099"/>
              <a:ext cx="327240" cy="138600"/>
            </p14:xfrm>
          </p:contentPart>
        </mc:Choice>
        <mc:Fallback xmlns="">
          <p:pic>
            <p:nvPicPr>
              <p:cNvPr id="1080" name="Encre 1079">
                <a:extLst>
                  <a:ext uri="{FF2B5EF4-FFF2-40B4-BE49-F238E27FC236}">
                    <a16:creationId xmlns:a16="http://schemas.microsoft.com/office/drawing/2014/main" id="{8364FE9B-6E81-49FD-9F3C-33DF25E6F93D}"/>
                  </a:ext>
                </a:extLst>
              </p:cNvPr>
              <p:cNvPicPr/>
              <p:nvPr/>
            </p:nvPicPr>
            <p:blipFill>
              <a:blip r:embed="rId44"/>
              <a:stretch>
                <a:fillRect/>
              </a:stretch>
            </p:blipFill>
            <p:spPr>
              <a:xfrm>
                <a:off x="4910079" y="4788099"/>
                <a:ext cx="3988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81" name="Encre 1080">
                <a:extLst>
                  <a:ext uri="{FF2B5EF4-FFF2-40B4-BE49-F238E27FC236}">
                    <a16:creationId xmlns:a16="http://schemas.microsoft.com/office/drawing/2014/main" id="{6A356223-16A5-4495-B26D-4473B879CB1B}"/>
                  </a:ext>
                </a:extLst>
              </p14:cNvPr>
              <p14:cNvContentPartPr/>
              <p14:nvPr/>
            </p14:nvContentPartPr>
            <p14:xfrm>
              <a:off x="4160199" y="4262499"/>
              <a:ext cx="138960" cy="254520"/>
            </p14:xfrm>
          </p:contentPart>
        </mc:Choice>
        <mc:Fallback xmlns="">
          <p:pic>
            <p:nvPicPr>
              <p:cNvPr id="1081" name="Encre 1080">
                <a:extLst>
                  <a:ext uri="{FF2B5EF4-FFF2-40B4-BE49-F238E27FC236}">
                    <a16:creationId xmlns:a16="http://schemas.microsoft.com/office/drawing/2014/main" id="{6A356223-16A5-4495-B26D-4473B879CB1B}"/>
                  </a:ext>
                </a:extLst>
              </p:cNvPr>
              <p:cNvPicPr/>
              <p:nvPr/>
            </p:nvPicPr>
            <p:blipFill>
              <a:blip r:embed="rId46"/>
              <a:stretch>
                <a:fillRect/>
              </a:stretch>
            </p:blipFill>
            <p:spPr>
              <a:xfrm>
                <a:off x="4124559" y="4190499"/>
                <a:ext cx="2106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82" name="Encre 1081">
                <a:extLst>
                  <a:ext uri="{FF2B5EF4-FFF2-40B4-BE49-F238E27FC236}">
                    <a16:creationId xmlns:a16="http://schemas.microsoft.com/office/drawing/2014/main" id="{ADE975B9-D311-438B-A106-16E185F91C85}"/>
                  </a:ext>
                </a:extLst>
              </p14:cNvPr>
              <p14:cNvContentPartPr/>
              <p14:nvPr/>
            </p14:nvContentPartPr>
            <p14:xfrm>
              <a:off x="4221039" y="3895659"/>
              <a:ext cx="78480" cy="108000"/>
            </p14:xfrm>
          </p:contentPart>
        </mc:Choice>
        <mc:Fallback xmlns="">
          <p:pic>
            <p:nvPicPr>
              <p:cNvPr id="1082" name="Encre 1081">
                <a:extLst>
                  <a:ext uri="{FF2B5EF4-FFF2-40B4-BE49-F238E27FC236}">
                    <a16:creationId xmlns:a16="http://schemas.microsoft.com/office/drawing/2014/main" id="{ADE975B9-D311-438B-A106-16E185F91C85}"/>
                  </a:ext>
                </a:extLst>
              </p:cNvPr>
              <p:cNvPicPr/>
              <p:nvPr/>
            </p:nvPicPr>
            <p:blipFill>
              <a:blip r:embed="rId48"/>
              <a:stretch>
                <a:fillRect/>
              </a:stretch>
            </p:blipFill>
            <p:spPr>
              <a:xfrm>
                <a:off x="4185039" y="3824019"/>
                <a:ext cx="150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83" name="Encre 1082">
                <a:extLst>
                  <a:ext uri="{FF2B5EF4-FFF2-40B4-BE49-F238E27FC236}">
                    <a16:creationId xmlns:a16="http://schemas.microsoft.com/office/drawing/2014/main" id="{03F91437-9F5D-4979-BDFE-DD95BF389C82}"/>
                  </a:ext>
                </a:extLst>
              </p14:cNvPr>
              <p14:cNvContentPartPr/>
              <p14:nvPr/>
            </p14:nvContentPartPr>
            <p14:xfrm>
              <a:off x="1440039" y="5223339"/>
              <a:ext cx="274680" cy="360"/>
            </p14:xfrm>
          </p:contentPart>
        </mc:Choice>
        <mc:Fallback xmlns="">
          <p:pic>
            <p:nvPicPr>
              <p:cNvPr id="1083" name="Encre 1082">
                <a:extLst>
                  <a:ext uri="{FF2B5EF4-FFF2-40B4-BE49-F238E27FC236}">
                    <a16:creationId xmlns:a16="http://schemas.microsoft.com/office/drawing/2014/main" id="{03F91437-9F5D-4979-BDFE-DD95BF389C82}"/>
                  </a:ext>
                </a:extLst>
              </p:cNvPr>
              <p:cNvPicPr/>
              <p:nvPr/>
            </p:nvPicPr>
            <p:blipFill>
              <a:blip r:embed="rId50"/>
              <a:stretch>
                <a:fillRect/>
              </a:stretch>
            </p:blipFill>
            <p:spPr>
              <a:xfrm>
                <a:off x="1404039" y="5151339"/>
                <a:ext cx="346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84" name="Encre 1083">
                <a:extLst>
                  <a:ext uri="{FF2B5EF4-FFF2-40B4-BE49-F238E27FC236}">
                    <a16:creationId xmlns:a16="http://schemas.microsoft.com/office/drawing/2014/main" id="{EBDC893F-D325-45B0-9212-065287678292}"/>
                  </a:ext>
                </a:extLst>
              </p14:cNvPr>
              <p14:cNvContentPartPr/>
              <p14:nvPr/>
            </p14:nvContentPartPr>
            <p14:xfrm>
              <a:off x="1715439" y="5110659"/>
              <a:ext cx="3979800" cy="1243800"/>
            </p14:xfrm>
          </p:contentPart>
        </mc:Choice>
        <mc:Fallback xmlns="">
          <p:pic>
            <p:nvPicPr>
              <p:cNvPr id="1084" name="Encre 1083">
                <a:extLst>
                  <a:ext uri="{FF2B5EF4-FFF2-40B4-BE49-F238E27FC236}">
                    <a16:creationId xmlns:a16="http://schemas.microsoft.com/office/drawing/2014/main" id="{EBDC893F-D325-45B0-9212-065287678292}"/>
                  </a:ext>
                </a:extLst>
              </p:cNvPr>
              <p:cNvPicPr/>
              <p:nvPr/>
            </p:nvPicPr>
            <p:blipFill>
              <a:blip r:embed="rId52"/>
              <a:stretch>
                <a:fillRect/>
              </a:stretch>
            </p:blipFill>
            <p:spPr>
              <a:xfrm>
                <a:off x="1625799" y="4930659"/>
                <a:ext cx="4159440" cy="1603440"/>
              </a:xfrm>
              <a:prstGeom prst="rect">
                <a:avLst/>
              </a:prstGeom>
            </p:spPr>
          </p:pic>
        </mc:Fallback>
      </mc:AlternateContent>
      <p:sp>
        <p:nvSpPr>
          <p:cNvPr id="1091" name="Rectangle 1090">
            <a:extLst>
              <a:ext uri="{FF2B5EF4-FFF2-40B4-BE49-F238E27FC236}">
                <a16:creationId xmlns:a16="http://schemas.microsoft.com/office/drawing/2014/main" id="{FA9093A5-333F-4C93-8160-A25C4FCAACF6}"/>
              </a:ext>
            </a:extLst>
          </p:cNvPr>
          <p:cNvSpPr/>
          <p:nvPr/>
        </p:nvSpPr>
        <p:spPr>
          <a:xfrm>
            <a:off x="901874" y="5549030"/>
            <a:ext cx="576197" cy="350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2" name="Rectangle 1091">
            <a:extLst>
              <a:ext uri="{FF2B5EF4-FFF2-40B4-BE49-F238E27FC236}">
                <a16:creationId xmlns:a16="http://schemas.microsoft.com/office/drawing/2014/main" id="{A9E77F8A-5843-4DC8-AF58-636B5C25E774}"/>
              </a:ext>
            </a:extLst>
          </p:cNvPr>
          <p:cNvSpPr/>
          <p:nvPr/>
        </p:nvSpPr>
        <p:spPr>
          <a:xfrm>
            <a:off x="916488" y="5964477"/>
            <a:ext cx="576197" cy="350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53">
            <p14:nvContentPartPr>
              <p14:cNvPr id="1093" name="Encre 1092">
                <a:extLst>
                  <a:ext uri="{FF2B5EF4-FFF2-40B4-BE49-F238E27FC236}">
                    <a16:creationId xmlns:a16="http://schemas.microsoft.com/office/drawing/2014/main" id="{4690581E-7BC8-4765-BEA1-0F85EF86DAF5}"/>
                  </a:ext>
                </a:extLst>
              </p14:cNvPr>
              <p14:cNvContentPartPr/>
              <p14:nvPr/>
            </p14:nvContentPartPr>
            <p14:xfrm>
              <a:off x="926319" y="5673339"/>
              <a:ext cx="527400" cy="101880"/>
            </p14:xfrm>
          </p:contentPart>
        </mc:Choice>
        <mc:Fallback xmlns="">
          <p:pic>
            <p:nvPicPr>
              <p:cNvPr id="1093" name="Encre 1092">
                <a:extLst>
                  <a:ext uri="{FF2B5EF4-FFF2-40B4-BE49-F238E27FC236}">
                    <a16:creationId xmlns:a16="http://schemas.microsoft.com/office/drawing/2014/main" id="{4690581E-7BC8-4765-BEA1-0F85EF86DAF5}"/>
                  </a:ext>
                </a:extLst>
              </p:cNvPr>
              <p:cNvPicPr/>
              <p:nvPr/>
            </p:nvPicPr>
            <p:blipFill>
              <a:blip r:embed="rId54"/>
              <a:stretch>
                <a:fillRect/>
              </a:stretch>
            </p:blipFill>
            <p:spPr>
              <a:xfrm>
                <a:off x="854679" y="5529339"/>
                <a:ext cx="6710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94" name="Encre 1093">
                <a:extLst>
                  <a:ext uri="{FF2B5EF4-FFF2-40B4-BE49-F238E27FC236}">
                    <a16:creationId xmlns:a16="http://schemas.microsoft.com/office/drawing/2014/main" id="{CADC1C1F-0F70-4CD9-B5B7-9A7586E531BC}"/>
                  </a:ext>
                </a:extLst>
              </p14:cNvPr>
              <p14:cNvContentPartPr/>
              <p14:nvPr/>
            </p14:nvContentPartPr>
            <p14:xfrm>
              <a:off x="914079" y="6087699"/>
              <a:ext cx="511920" cy="100800"/>
            </p14:xfrm>
          </p:contentPart>
        </mc:Choice>
        <mc:Fallback xmlns="">
          <p:pic>
            <p:nvPicPr>
              <p:cNvPr id="1094" name="Encre 1093">
                <a:extLst>
                  <a:ext uri="{FF2B5EF4-FFF2-40B4-BE49-F238E27FC236}">
                    <a16:creationId xmlns:a16="http://schemas.microsoft.com/office/drawing/2014/main" id="{CADC1C1F-0F70-4CD9-B5B7-9A7586E531BC}"/>
                  </a:ext>
                </a:extLst>
              </p:cNvPr>
              <p:cNvPicPr/>
              <p:nvPr/>
            </p:nvPicPr>
            <p:blipFill>
              <a:blip r:embed="rId56"/>
              <a:stretch>
                <a:fillRect/>
              </a:stretch>
            </p:blipFill>
            <p:spPr>
              <a:xfrm>
                <a:off x="842079" y="5943699"/>
                <a:ext cx="655560" cy="388440"/>
              </a:xfrm>
              <a:prstGeom prst="rect">
                <a:avLst/>
              </a:prstGeom>
            </p:spPr>
          </p:pic>
        </mc:Fallback>
      </mc:AlternateContent>
      <p:sp>
        <p:nvSpPr>
          <p:cNvPr id="1097" name="ZoneTexte 1096">
            <a:extLst>
              <a:ext uri="{FF2B5EF4-FFF2-40B4-BE49-F238E27FC236}">
                <a16:creationId xmlns:a16="http://schemas.microsoft.com/office/drawing/2014/main" id="{FE90694D-8F51-4A82-8422-110CA069AAD6}"/>
              </a:ext>
            </a:extLst>
          </p:cNvPr>
          <p:cNvSpPr txBox="1"/>
          <p:nvPr/>
        </p:nvSpPr>
        <p:spPr>
          <a:xfrm>
            <a:off x="3394553" y="3144033"/>
            <a:ext cx="1052187" cy="369332"/>
          </a:xfrm>
          <a:prstGeom prst="rect">
            <a:avLst/>
          </a:prstGeom>
          <a:solidFill>
            <a:schemeClr val="bg1"/>
          </a:solidFill>
          <a:ln>
            <a:noFill/>
          </a:ln>
        </p:spPr>
        <p:txBody>
          <a:bodyPr wrap="square" rtlCol="0">
            <a:spAutoFit/>
          </a:bodyPr>
          <a:lstStyle/>
          <a:p>
            <a:endParaRPr lang="fr-FR" dirty="0"/>
          </a:p>
        </p:txBody>
      </p:sp>
      <mc:AlternateContent xmlns:mc="http://schemas.openxmlformats.org/markup-compatibility/2006" xmlns:p14="http://schemas.microsoft.com/office/powerpoint/2010/main">
        <mc:Choice Requires="p14">
          <p:contentPart p14:bwMode="auto" r:id="rId57">
            <p14:nvContentPartPr>
              <p14:cNvPr id="1098" name="Encre 1097">
                <a:extLst>
                  <a:ext uri="{FF2B5EF4-FFF2-40B4-BE49-F238E27FC236}">
                    <a16:creationId xmlns:a16="http://schemas.microsoft.com/office/drawing/2014/main" id="{CC2027CF-7F0F-4180-810C-4D165ADC5DD8}"/>
                  </a:ext>
                </a:extLst>
              </p14:cNvPr>
              <p14:cNvContentPartPr/>
              <p14:nvPr/>
            </p14:nvContentPartPr>
            <p14:xfrm>
              <a:off x="3807399" y="3294099"/>
              <a:ext cx="12960" cy="360"/>
            </p14:xfrm>
          </p:contentPart>
        </mc:Choice>
        <mc:Fallback xmlns="">
          <p:pic>
            <p:nvPicPr>
              <p:cNvPr id="1098" name="Encre 1097">
                <a:extLst>
                  <a:ext uri="{FF2B5EF4-FFF2-40B4-BE49-F238E27FC236}">
                    <a16:creationId xmlns:a16="http://schemas.microsoft.com/office/drawing/2014/main" id="{CC2027CF-7F0F-4180-810C-4D165ADC5DD8}"/>
                  </a:ext>
                </a:extLst>
              </p:cNvPr>
              <p:cNvPicPr/>
              <p:nvPr/>
            </p:nvPicPr>
            <p:blipFill>
              <a:blip r:embed="rId58"/>
              <a:stretch>
                <a:fillRect/>
              </a:stretch>
            </p:blipFill>
            <p:spPr>
              <a:xfrm>
                <a:off x="3735399" y="3150099"/>
                <a:ext cx="156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99" name="Encre 1098">
                <a:extLst>
                  <a:ext uri="{FF2B5EF4-FFF2-40B4-BE49-F238E27FC236}">
                    <a16:creationId xmlns:a16="http://schemas.microsoft.com/office/drawing/2014/main" id="{DEDA34D6-43CF-45E9-883E-165CDE505320}"/>
                  </a:ext>
                </a:extLst>
              </p14:cNvPr>
              <p14:cNvContentPartPr/>
              <p14:nvPr/>
            </p14:nvContentPartPr>
            <p14:xfrm>
              <a:off x="3354159" y="3105819"/>
              <a:ext cx="1243440" cy="327600"/>
            </p14:xfrm>
          </p:contentPart>
        </mc:Choice>
        <mc:Fallback xmlns="">
          <p:pic>
            <p:nvPicPr>
              <p:cNvPr id="1099" name="Encre 1098">
                <a:extLst>
                  <a:ext uri="{FF2B5EF4-FFF2-40B4-BE49-F238E27FC236}">
                    <a16:creationId xmlns:a16="http://schemas.microsoft.com/office/drawing/2014/main" id="{DEDA34D6-43CF-45E9-883E-165CDE505320}"/>
                  </a:ext>
                </a:extLst>
              </p:cNvPr>
              <p:cNvPicPr/>
              <p:nvPr/>
            </p:nvPicPr>
            <p:blipFill>
              <a:blip r:embed="rId60"/>
              <a:stretch>
                <a:fillRect/>
              </a:stretch>
            </p:blipFill>
            <p:spPr>
              <a:xfrm>
                <a:off x="3282519" y="2962179"/>
                <a:ext cx="13870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00" name="Encre 1099">
                <a:extLst>
                  <a:ext uri="{FF2B5EF4-FFF2-40B4-BE49-F238E27FC236}">
                    <a16:creationId xmlns:a16="http://schemas.microsoft.com/office/drawing/2014/main" id="{989540FC-230F-4742-9E71-51327935B530}"/>
                  </a:ext>
                </a:extLst>
              </p14:cNvPr>
              <p14:cNvContentPartPr/>
              <p14:nvPr/>
            </p14:nvContentPartPr>
            <p14:xfrm>
              <a:off x="4508319" y="3280779"/>
              <a:ext cx="88920" cy="88560"/>
            </p14:xfrm>
          </p:contentPart>
        </mc:Choice>
        <mc:Fallback xmlns="">
          <p:pic>
            <p:nvPicPr>
              <p:cNvPr id="1100" name="Encre 1099">
                <a:extLst>
                  <a:ext uri="{FF2B5EF4-FFF2-40B4-BE49-F238E27FC236}">
                    <a16:creationId xmlns:a16="http://schemas.microsoft.com/office/drawing/2014/main" id="{989540FC-230F-4742-9E71-51327935B530}"/>
                  </a:ext>
                </a:extLst>
              </p:cNvPr>
              <p:cNvPicPr/>
              <p:nvPr/>
            </p:nvPicPr>
            <p:blipFill>
              <a:blip r:embed="rId62"/>
              <a:stretch>
                <a:fillRect/>
              </a:stretch>
            </p:blipFill>
            <p:spPr>
              <a:xfrm>
                <a:off x="4436319" y="3137139"/>
                <a:ext cx="232560" cy="376200"/>
              </a:xfrm>
              <a:prstGeom prst="rect">
                <a:avLst/>
              </a:prstGeom>
            </p:spPr>
          </p:pic>
        </mc:Fallback>
      </mc:AlternateContent>
      <p:sp>
        <p:nvSpPr>
          <p:cNvPr id="1101" name="ZoneTexte 1100">
            <a:extLst>
              <a:ext uri="{FF2B5EF4-FFF2-40B4-BE49-F238E27FC236}">
                <a16:creationId xmlns:a16="http://schemas.microsoft.com/office/drawing/2014/main" id="{39D3A815-25EF-48D9-B691-49D2A309AFBE}"/>
              </a:ext>
            </a:extLst>
          </p:cNvPr>
          <p:cNvSpPr txBox="1"/>
          <p:nvPr/>
        </p:nvSpPr>
        <p:spPr>
          <a:xfrm>
            <a:off x="3594969" y="3219188"/>
            <a:ext cx="1107354" cy="369332"/>
          </a:xfrm>
          <a:prstGeom prst="rect">
            <a:avLst/>
          </a:prstGeom>
          <a:noFill/>
        </p:spPr>
        <p:txBody>
          <a:bodyPr wrap="none" rtlCol="0">
            <a:spAutoFit/>
          </a:bodyPr>
          <a:lstStyle/>
          <a:p>
            <a:r>
              <a:rPr lang="fr-FR" b="1" dirty="0">
                <a:solidFill>
                  <a:srgbClr val="0070C0"/>
                </a:solidFill>
              </a:rPr>
              <a:t>RAVENNE</a:t>
            </a:r>
          </a:p>
        </p:txBody>
      </p:sp>
      <mc:AlternateContent xmlns:mc="http://schemas.openxmlformats.org/markup-compatibility/2006" xmlns:p14="http://schemas.microsoft.com/office/powerpoint/2010/main">
        <mc:Choice Requires="p14">
          <p:contentPart p14:bwMode="auto" r:id="rId63">
            <p14:nvContentPartPr>
              <p14:cNvPr id="1102" name="Encre 1101">
                <a:extLst>
                  <a:ext uri="{FF2B5EF4-FFF2-40B4-BE49-F238E27FC236}">
                    <a16:creationId xmlns:a16="http://schemas.microsoft.com/office/drawing/2014/main" id="{A43787F1-FB58-4422-BE0F-BC82D14F63E3}"/>
                  </a:ext>
                </a:extLst>
              </p14:cNvPr>
              <p14:cNvContentPartPr/>
              <p14:nvPr/>
            </p14:nvContentPartPr>
            <p14:xfrm>
              <a:off x="3168399" y="4408299"/>
              <a:ext cx="194400" cy="5400"/>
            </p14:xfrm>
          </p:contentPart>
        </mc:Choice>
        <mc:Fallback xmlns="">
          <p:pic>
            <p:nvPicPr>
              <p:cNvPr id="1102" name="Encre 1101">
                <a:extLst>
                  <a:ext uri="{FF2B5EF4-FFF2-40B4-BE49-F238E27FC236}">
                    <a16:creationId xmlns:a16="http://schemas.microsoft.com/office/drawing/2014/main" id="{A43787F1-FB58-4422-BE0F-BC82D14F63E3}"/>
                  </a:ext>
                </a:extLst>
              </p:cNvPr>
              <p:cNvPicPr/>
              <p:nvPr/>
            </p:nvPicPr>
            <p:blipFill>
              <a:blip r:embed="rId64"/>
              <a:stretch>
                <a:fillRect/>
              </a:stretch>
            </p:blipFill>
            <p:spPr>
              <a:xfrm>
                <a:off x="3096759" y="4264299"/>
                <a:ext cx="338040" cy="293040"/>
              </a:xfrm>
              <a:prstGeom prst="rect">
                <a:avLst/>
              </a:prstGeom>
            </p:spPr>
          </p:pic>
        </mc:Fallback>
      </mc:AlternateContent>
      <p:sp>
        <p:nvSpPr>
          <p:cNvPr id="55" name="ZoneTexte 54">
            <a:extLst>
              <a:ext uri="{FF2B5EF4-FFF2-40B4-BE49-F238E27FC236}">
                <a16:creationId xmlns:a16="http://schemas.microsoft.com/office/drawing/2014/main" id="{DB65E04E-D5F4-4C1A-9381-AFDED522321F}"/>
              </a:ext>
            </a:extLst>
          </p:cNvPr>
          <p:cNvSpPr txBox="1"/>
          <p:nvPr/>
        </p:nvSpPr>
        <p:spPr>
          <a:xfrm rot="16200000">
            <a:off x="10141528" y="457200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8934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61971A-2349-43B7-BF5B-B7381193413F}"/>
              </a:ext>
            </a:extLst>
          </p:cNvPr>
          <p:cNvPicPr>
            <a:picLocks noChangeAspect="1"/>
          </p:cNvPicPr>
          <p:nvPr/>
        </p:nvPicPr>
        <p:blipFill>
          <a:blip r:embed="rId2"/>
          <a:stretch>
            <a:fillRect/>
          </a:stretch>
        </p:blipFill>
        <p:spPr>
          <a:xfrm>
            <a:off x="589048" y="-87682"/>
            <a:ext cx="10158283" cy="7205702"/>
          </a:xfrm>
          <a:prstGeom prst="rect">
            <a:avLst/>
          </a:prstGeom>
        </p:spPr>
      </p:pic>
      <p:sp>
        <p:nvSpPr>
          <p:cNvPr id="19" name="ZoneTexte 18">
            <a:extLst>
              <a:ext uri="{FF2B5EF4-FFF2-40B4-BE49-F238E27FC236}">
                <a16:creationId xmlns:a16="http://schemas.microsoft.com/office/drawing/2014/main" id="{05F72161-14FE-4F3E-BDE9-E7BDF01EDF81}"/>
              </a:ext>
            </a:extLst>
          </p:cNvPr>
          <p:cNvSpPr txBox="1"/>
          <p:nvPr/>
        </p:nvSpPr>
        <p:spPr>
          <a:xfrm>
            <a:off x="3056349" y="864297"/>
            <a:ext cx="989557" cy="276999"/>
          </a:xfrm>
          <a:prstGeom prst="rect">
            <a:avLst/>
          </a:prstGeom>
          <a:noFill/>
        </p:spPr>
        <p:txBody>
          <a:bodyPr wrap="square" rtlCol="0">
            <a:spAutoFit/>
          </a:bodyPr>
          <a:lstStyle/>
          <a:p>
            <a:r>
              <a:rPr lang="fr-FR" sz="1200" b="1" dirty="0"/>
              <a:t>………………….</a:t>
            </a:r>
          </a:p>
        </p:txBody>
      </p:sp>
      <p:sp>
        <p:nvSpPr>
          <p:cNvPr id="2" name="Rectangle 1">
            <a:extLst>
              <a:ext uri="{FF2B5EF4-FFF2-40B4-BE49-F238E27FC236}">
                <a16:creationId xmlns:a16="http://schemas.microsoft.com/office/drawing/2014/main" id="{9E30A27C-7FB5-43F0-B21D-FF4A007DB4DA}"/>
              </a:ext>
            </a:extLst>
          </p:cNvPr>
          <p:cNvSpPr/>
          <p:nvPr/>
        </p:nvSpPr>
        <p:spPr>
          <a:xfrm>
            <a:off x="6688899" y="-112735"/>
            <a:ext cx="3958224" cy="876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719576B-8956-4D79-BF02-9289A6C65259}"/>
              </a:ext>
            </a:extLst>
          </p:cNvPr>
          <p:cNvSpPr txBox="1"/>
          <p:nvPr/>
        </p:nvSpPr>
        <p:spPr>
          <a:xfrm>
            <a:off x="8031269" y="1041749"/>
            <a:ext cx="989557" cy="276999"/>
          </a:xfrm>
          <a:prstGeom prst="rect">
            <a:avLst/>
          </a:prstGeom>
          <a:noFill/>
        </p:spPr>
        <p:txBody>
          <a:bodyPr wrap="square" rtlCol="0">
            <a:spAutoFit/>
          </a:bodyPr>
          <a:lstStyle/>
          <a:p>
            <a:r>
              <a:rPr lang="fr-FR" sz="1200" b="1" dirty="0"/>
              <a:t>………………….</a:t>
            </a:r>
          </a:p>
        </p:txBody>
      </p:sp>
      <p:sp>
        <p:nvSpPr>
          <p:cNvPr id="5" name="ZoneTexte 4">
            <a:extLst>
              <a:ext uri="{FF2B5EF4-FFF2-40B4-BE49-F238E27FC236}">
                <a16:creationId xmlns:a16="http://schemas.microsoft.com/office/drawing/2014/main" id="{4E31F3F8-3DC7-4DB1-B38A-0EF7D289FCC0}"/>
              </a:ext>
            </a:extLst>
          </p:cNvPr>
          <p:cNvSpPr txBox="1"/>
          <p:nvPr/>
        </p:nvSpPr>
        <p:spPr>
          <a:xfrm>
            <a:off x="3835051" y="1492686"/>
            <a:ext cx="989557" cy="276999"/>
          </a:xfrm>
          <a:prstGeom prst="rect">
            <a:avLst/>
          </a:prstGeom>
          <a:noFill/>
        </p:spPr>
        <p:txBody>
          <a:bodyPr wrap="square" rtlCol="0">
            <a:spAutoFit/>
          </a:bodyPr>
          <a:lstStyle/>
          <a:p>
            <a:r>
              <a:rPr lang="fr-FR" sz="1200" b="1" dirty="0"/>
              <a:t>………………….</a:t>
            </a:r>
          </a:p>
        </p:txBody>
      </p:sp>
      <p:sp>
        <p:nvSpPr>
          <p:cNvPr id="6" name="ZoneTexte 5">
            <a:extLst>
              <a:ext uri="{FF2B5EF4-FFF2-40B4-BE49-F238E27FC236}">
                <a16:creationId xmlns:a16="http://schemas.microsoft.com/office/drawing/2014/main" id="{7F7681D8-D792-41CE-A903-9D583400505E}"/>
              </a:ext>
            </a:extLst>
          </p:cNvPr>
          <p:cNvSpPr txBox="1"/>
          <p:nvPr/>
        </p:nvSpPr>
        <p:spPr>
          <a:xfrm>
            <a:off x="4035467" y="1755733"/>
            <a:ext cx="989557" cy="276999"/>
          </a:xfrm>
          <a:prstGeom prst="rect">
            <a:avLst/>
          </a:prstGeom>
          <a:noFill/>
        </p:spPr>
        <p:txBody>
          <a:bodyPr wrap="square" rtlCol="0">
            <a:spAutoFit/>
          </a:bodyPr>
          <a:lstStyle/>
          <a:p>
            <a:r>
              <a:rPr lang="fr-FR" sz="1200" b="1" dirty="0"/>
              <a:t>………………….</a:t>
            </a:r>
          </a:p>
        </p:txBody>
      </p:sp>
      <p:sp>
        <p:nvSpPr>
          <p:cNvPr id="11" name="ZoneTexte 10">
            <a:extLst>
              <a:ext uri="{FF2B5EF4-FFF2-40B4-BE49-F238E27FC236}">
                <a16:creationId xmlns:a16="http://schemas.microsoft.com/office/drawing/2014/main" id="{4F0FB46D-E63F-48FE-9C19-54306FAF3557}"/>
              </a:ext>
            </a:extLst>
          </p:cNvPr>
          <p:cNvSpPr txBox="1"/>
          <p:nvPr/>
        </p:nvSpPr>
        <p:spPr>
          <a:xfrm>
            <a:off x="4185779" y="2093936"/>
            <a:ext cx="989557" cy="276999"/>
          </a:xfrm>
          <a:prstGeom prst="rect">
            <a:avLst/>
          </a:prstGeom>
          <a:noFill/>
        </p:spPr>
        <p:txBody>
          <a:bodyPr wrap="square" rtlCol="0">
            <a:spAutoFit/>
          </a:bodyPr>
          <a:lstStyle/>
          <a:p>
            <a:r>
              <a:rPr lang="fr-FR" sz="1200" b="1" dirty="0"/>
              <a:t>………………….</a:t>
            </a:r>
          </a:p>
        </p:txBody>
      </p:sp>
      <p:sp>
        <p:nvSpPr>
          <p:cNvPr id="13" name="ZoneTexte 12">
            <a:extLst>
              <a:ext uri="{FF2B5EF4-FFF2-40B4-BE49-F238E27FC236}">
                <a16:creationId xmlns:a16="http://schemas.microsoft.com/office/drawing/2014/main" id="{7DC060AD-3979-4F1F-A6DA-C1861A622EA2}"/>
              </a:ext>
            </a:extLst>
          </p:cNvPr>
          <p:cNvSpPr txBox="1"/>
          <p:nvPr/>
        </p:nvSpPr>
        <p:spPr>
          <a:xfrm>
            <a:off x="5739006" y="2908127"/>
            <a:ext cx="989557" cy="276999"/>
          </a:xfrm>
          <a:prstGeom prst="rect">
            <a:avLst/>
          </a:prstGeom>
          <a:noFill/>
        </p:spPr>
        <p:txBody>
          <a:bodyPr wrap="square" rtlCol="0">
            <a:spAutoFit/>
          </a:bodyPr>
          <a:lstStyle/>
          <a:p>
            <a:r>
              <a:rPr lang="fr-FR" sz="1200" b="1" dirty="0"/>
              <a:t>………………….</a:t>
            </a:r>
          </a:p>
        </p:txBody>
      </p:sp>
      <p:sp>
        <p:nvSpPr>
          <p:cNvPr id="15" name="ZoneTexte 14">
            <a:extLst>
              <a:ext uri="{FF2B5EF4-FFF2-40B4-BE49-F238E27FC236}">
                <a16:creationId xmlns:a16="http://schemas.microsoft.com/office/drawing/2014/main" id="{8AAC850C-8474-4A4F-AFFE-E3A3D2B63BB7}"/>
              </a:ext>
            </a:extLst>
          </p:cNvPr>
          <p:cNvSpPr txBox="1"/>
          <p:nvPr/>
        </p:nvSpPr>
        <p:spPr>
          <a:xfrm>
            <a:off x="1267215" y="5501016"/>
            <a:ext cx="2277651" cy="276999"/>
          </a:xfrm>
          <a:prstGeom prst="rect">
            <a:avLst/>
          </a:prstGeom>
          <a:noFill/>
        </p:spPr>
        <p:txBody>
          <a:bodyPr wrap="square" rtlCol="0">
            <a:spAutoFit/>
          </a:bodyPr>
          <a:lstStyle/>
          <a:p>
            <a:r>
              <a:rPr lang="fr-FR" sz="1200" b="1" dirty="0"/>
              <a:t>……………………………………………….</a:t>
            </a:r>
          </a:p>
        </p:txBody>
      </p:sp>
      <p:sp>
        <p:nvSpPr>
          <p:cNvPr id="31" name="ZoneTexte 30">
            <a:extLst>
              <a:ext uri="{FF2B5EF4-FFF2-40B4-BE49-F238E27FC236}">
                <a16:creationId xmlns:a16="http://schemas.microsoft.com/office/drawing/2014/main" id="{CF0C096B-091D-4E98-A962-E2F87C8AA497}"/>
              </a:ext>
            </a:extLst>
          </p:cNvPr>
          <p:cNvSpPr txBox="1"/>
          <p:nvPr/>
        </p:nvSpPr>
        <p:spPr>
          <a:xfrm>
            <a:off x="1294355" y="5878885"/>
            <a:ext cx="2277651" cy="276999"/>
          </a:xfrm>
          <a:prstGeom prst="rect">
            <a:avLst/>
          </a:prstGeom>
          <a:noFill/>
        </p:spPr>
        <p:txBody>
          <a:bodyPr wrap="square" rtlCol="0">
            <a:spAutoFit/>
          </a:bodyPr>
          <a:lstStyle/>
          <a:p>
            <a:r>
              <a:rPr lang="fr-FR" sz="1200" b="1" dirty="0"/>
              <a:t>……………………………………………….</a:t>
            </a:r>
          </a:p>
        </p:txBody>
      </p:sp>
      <p:sp>
        <p:nvSpPr>
          <p:cNvPr id="33" name="ZoneTexte 32">
            <a:extLst>
              <a:ext uri="{FF2B5EF4-FFF2-40B4-BE49-F238E27FC236}">
                <a16:creationId xmlns:a16="http://schemas.microsoft.com/office/drawing/2014/main" id="{3A15C386-30F1-489B-92E8-C2DDFEB274E3}"/>
              </a:ext>
            </a:extLst>
          </p:cNvPr>
          <p:cNvSpPr txBox="1"/>
          <p:nvPr/>
        </p:nvSpPr>
        <p:spPr>
          <a:xfrm>
            <a:off x="1294355" y="6217088"/>
            <a:ext cx="2277651" cy="276999"/>
          </a:xfrm>
          <a:prstGeom prst="rect">
            <a:avLst/>
          </a:prstGeom>
          <a:noFill/>
        </p:spPr>
        <p:txBody>
          <a:bodyPr wrap="square" rtlCol="0">
            <a:spAutoFit/>
          </a:bodyPr>
          <a:lstStyle/>
          <a:p>
            <a:r>
              <a:rPr lang="fr-FR" sz="1200" b="1" dirty="0"/>
              <a:t>……………………………………………….</a:t>
            </a:r>
          </a:p>
        </p:txBody>
      </p:sp>
      <p:sp>
        <p:nvSpPr>
          <p:cNvPr id="35" name="ZoneTexte 34">
            <a:extLst>
              <a:ext uri="{FF2B5EF4-FFF2-40B4-BE49-F238E27FC236}">
                <a16:creationId xmlns:a16="http://schemas.microsoft.com/office/drawing/2014/main" id="{DF0A6541-F2D9-43FD-9F14-90B270C1034B}"/>
              </a:ext>
            </a:extLst>
          </p:cNvPr>
          <p:cNvSpPr txBox="1"/>
          <p:nvPr/>
        </p:nvSpPr>
        <p:spPr>
          <a:xfrm>
            <a:off x="1505209" y="6581001"/>
            <a:ext cx="2277651" cy="276999"/>
          </a:xfrm>
          <a:prstGeom prst="rect">
            <a:avLst/>
          </a:prstGeom>
          <a:noFill/>
        </p:spPr>
        <p:txBody>
          <a:bodyPr wrap="square" rtlCol="0">
            <a:spAutoFit/>
          </a:bodyPr>
          <a:lstStyle/>
          <a:p>
            <a:r>
              <a:rPr lang="fr-FR" sz="1200" b="1" dirty="0"/>
              <a:t>……………………………………………….</a:t>
            </a:r>
          </a:p>
        </p:txBody>
      </p:sp>
      <p:sp>
        <p:nvSpPr>
          <p:cNvPr id="14" name="ZoneTexte 13">
            <a:extLst>
              <a:ext uri="{FF2B5EF4-FFF2-40B4-BE49-F238E27FC236}">
                <a16:creationId xmlns:a16="http://schemas.microsoft.com/office/drawing/2014/main" id="{28AB76F0-E45C-4D06-8365-79B7660EBA42}"/>
              </a:ext>
            </a:extLst>
          </p:cNvPr>
          <p:cNvSpPr txBox="1"/>
          <p:nvPr/>
        </p:nvSpPr>
        <p:spPr>
          <a:xfrm rot="16200000">
            <a:off x="9999025" y="465512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2351792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2208</Words>
  <Application>Microsoft Office PowerPoint</Application>
  <PresentationFormat>Grand écran</PresentationFormat>
  <Paragraphs>369</Paragraphs>
  <Slides>32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Calibri</vt:lpstr>
      <vt:lpstr>Calibri   </vt:lpstr>
      <vt:lpstr>Calibri Light</vt:lpstr>
      <vt:lpstr>Comic Sans MS</vt:lpstr>
      <vt:lpstr>Curlz MT</vt:lpstr>
      <vt:lpstr>Symbol</vt:lpstr>
      <vt:lpstr>Wingdings</vt:lpstr>
      <vt:lpstr>Thème Office</vt:lpstr>
      <vt:lpstr>De Clovis à Charlemagne</vt:lpstr>
      <vt:lpstr>Présentation PowerPoint</vt:lpstr>
      <vt:lpstr>Carte des invasions barbares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 dice</dc:creator>
  <cp:lastModifiedBy>Can dice</cp:lastModifiedBy>
  <cp:revision>54</cp:revision>
  <cp:lastPrinted>2020-11-11T11:04:00Z</cp:lastPrinted>
  <dcterms:created xsi:type="dcterms:W3CDTF">2020-09-30T08:40:38Z</dcterms:created>
  <dcterms:modified xsi:type="dcterms:W3CDTF">2021-11-10T16:41:20Z</dcterms:modified>
</cp:coreProperties>
</file>