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66" r:id="rId12"/>
    <p:sldId id="267" r:id="rId13"/>
    <p:sldId id="270" r:id="rId14"/>
    <p:sldId id="273" r:id="rId15"/>
    <p:sldId id="274" r:id="rId16"/>
    <p:sldId id="268" r:id="rId17"/>
    <p:sldId id="271" r:id="rId18"/>
    <p:sldId id="269" r:id="rId19"/>
    <p:sldId id="27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D8B41-5E67-42A2-B9BE-4BAA708ED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B5E2C7-D2BA-4836-9D9F-2F6B78873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938F5-B200-46E9-9A10-AE9702E5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8E99C7-2076-414B-A544-D9E455DA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B741A3-2102-43B9-A5D9-81B475FF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80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43E2D-5B38-4541-912B-08C704B76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F1D24A-43DB-465B-B703-2225B42C4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44F002-43D7-454B-A78D-64810A67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773DB7-0AB1-42BB-A2E3-7CC1D3C5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553252-AA4A-4AC9-8E07-8BD2A8FD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4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4FB688-02B1-4BEB-AFAB-93431C77A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14F773-4DF9-48ED-9B36-78CDEB5A2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960D5-4D2A-4926-9677-56843458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6617EF-7A2F-47B9-AC55-B5378C37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D40AEC-4142-4B7E-B0A9-18ECA34B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0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3CD5A-0FAB-41A3-AEB3-B26F030B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F35835-F2A9-459A-99C9-41D27733F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38F61A-2B43-433E-ACF5-48CE62AB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662B36-37FE-4732-BC53-A4CDBC13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2DF177-171B-4DBB-A118-3DE39FB8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08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93B24-DFEC-4F2F-9D08-96744E34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A76AA3-835E-4648-B234-A17B9C20D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94D315-0821-440A-8A8C-16A05BDD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2ED580-7F7E-45A6-A6DC-BCC0DD6A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AC7DB1-2271-44BA-9CE5-EBCC4B28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31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45556-250A-4AA2-8F0C-49AFF1E74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C3B1DA-9B68-4918-8DCE-B436F5B0A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D6C87D-6E88-4B14-8993-098FAECBE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92CC37-FE4D-4E90-965A-941CA1C9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D98BEE-39D9-4DD8-A733-9C9D18D6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AEAA2-7A94-4AFC-B47E-BDD0DDB8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00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02851-B2E5-44BB-BCC3-C888F0E0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CC42E5-6420-4461-9DE5-27646DE6E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C59881-AAAD-4FAF-BFBA-0B334E9AC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D99CA0-1E2D-4A96-9234-0AF6B38A9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DB15A7-30DC-4B3F-8E94-D021420D0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F830E55-6A31-4E98-B3B3-AE3B91F9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92C1B6-34D3-4123-897B-FCFA93D6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9CE884-7E29-4287-8A7E-D85432D6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79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949A31-31C0-4C74-A859-1501F8BB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4CAB05-25A8-49A1-841C-AD97F09F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5DD05A-F0E3-49DC-975B-4D8E7908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1D8A7E-7BE1-450A-A245-4C2D9CE1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70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23E403-40C8-4E13-A3F3-D0B77AD7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406551-E032-46FA-82E7-DE18586F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2334D1-BB32-4C6A-8691-5DDFC424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9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C71C9-8B2A-44BD-A430-77117587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BCCC39-9114-491A-B5C1-52EA56625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C8CE30-16FD-4761-9C33-C1B4B6AB7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A53432-8BED-4529-AE1C-A08B66E7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8054B3-4D18-4DD6-8551-C8A4CF90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462C55-CC65-417C-BDBC-F0BDC924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3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A4991-721C-4D5D-A1E1-2773426C2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F341EB-EB4E-49A5-8A0C-0EE231B61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E1F8EB-1873-4564-84DB-35AABB3EF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3679D9-F5C2-41A2-A144-54C8DA2E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09E88E-B27B-4290-A93A-E4F1511D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D2C55F-BF5F-48EC-B8FA-51A3255F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18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74857D-7B9F-45AA-9062-1B09D8F1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0ADA60-9191-4662-BE95-86DB8FED6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9B106B-131E-48C0-B082-8C272F561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1CCD-EF01-4283-A69C-BA350ACFF111}" type="datetimeFigureOut">
              <a:rPr lang="fr-FR" smtClean="0"/>
              <a:t>03/03/2021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8F99FE-BAB2-4FB1-B055-0FBF99322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EEFD20-1DEC-4659-9314-888FC23A1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A784-8ECF-4F49-80C1-11A903CE5C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19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11.gif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10" Type="http://schemas.openxmlformats.org/officeDocument/2006/relationships/image" Target="../media/image17.jpeg"/><Relationship Id="rId4" Type="http://schemas.openxmlformats.org/officeDocument/2006/relationships/image" Target="../media/image9.png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6.jpeg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gif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5.jpeg"/><Relationship Id="rId18" Type="http://schemas.openxmlformats.org/officeDocument/2006/relationships/image" Target="../media/image11.gif"/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12" Type="http://schemas.openxmlformats.org/officeDocument/2006/relationships/image" Target="../media/image2.jpeg"/><Relationship Id="rId17" Type="http://schemas.openxmlformats.org/officeDocument/2006/relationships/image" Target="../media/image7.jpeg"/><Relationship Id="rId2" Type="http://schemas.openxmlformats.org/officeDocument/2006/relationships/image" Target="../media/image8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.jpeg"/><Relationship Id="rId5" Type="http://schemas.openxmlformats.org/officeDocument/2006/relationships/image" Target="../media/image12.png"/><Relationship Id="rId15" Type="http://schemas.openxmlformats.org/officeDocument/2006/relationships/image" Target="../media/image4.jpeg"/><Relationship Id="rId10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openxmlformats.org/officeDocument/2006/relationships/image" Target="../media/image17.jpeg"/><Relationship Id="rId1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11.gif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10" Type="http://schemas.openxmlformats.org/officeDocument/2006/relationships/image" Target="../media/image17.jpeg"/><Relationship Id="rId4" Type="http://schemas.openxmlformats.org/officeDocument/2006/relationships/image" Target="../media/image9.pn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6.jpeg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wake up&quot;">
            <a:extLst>
              <a:ext uri="{FF2B5EF4-FFF2-40B4-BE49-F238E27FC236}">
                <a16:creationId xmlns:a16="http://schemas.microsoft.com/office/drawing/2014/main" id="{BBC3E4EE-EB3F-4FD8-AD00-7033F8C8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8" y="1349055"/>
            <a:ext cx="2001915" cy="25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have breakfast&quot;">
            <a:extLst>
              <a:ext uri="{FF2B5EF4-FFF2-40B4-BE49-F238E27FC236}">
                <a16:creationId xmlns:a16="http://schemas.microsoft.com/office/drawing/2014/main" id="{69D57C78-9CBB-4F34-A929-F2CA043C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47" y="297455"/>
            <a:ext cx="3957059" cy="24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draw take a shower&quot;">
            <a:extLst>
              <a:ext uri="{FF2B5EF4-FFF2-40B4-BE49-F238E27FC236}">
                <a16:creationId xmlns:a16="http://schemas.microsoft.com/office/drawing/2014/main" id="{24612AC2-AC43-4643-9E19-396708529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69" y="3470314"/>
            <a:ext cx="2915338" cy="29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get dressed&quot;">
            <a:extLst>
              <a:ext uri="{FF2B5EF4-FFF2-40B4-BE49-F238E27FC236}">
                <a16:creationId xmlns:a16="http://schemas.microsoft.com/office/drawing/2014/main" id="{DCC8DC01-7FC3-4729-8CF3-565DCA22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018" y="1540066"/>
            <a:ext cx="2619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go to school&quot;">
            <a:extLst>
              <a:ext uri="{FF2B5EF4-FFF2-40B4-BE49-F238E27FC236}">
                <a16:creationId xmlns:a16="http://schemas.microsoft.com/office/drawing/2014/main" id="{D3EDAD8A-33AB-423F-9469-78FD1DC6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80" y="3139807"/>
            <a:ext cx="2813353" cy="33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33F80D6-11D4-41E8-AE43-AAD87CF50266}"/>
              </a:ext>
            </a:extLst>
          </p:cNvPr>
          <p:cNvSpPr txBox="1"/>
          <p:nvPr/>
        </p:nvSpPr>
        <p:spPr>
          <a:xfrm>
            <a:off x="165253" y="275422"/>
            <a:ext cx="24961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In the </a:t>
            </a:r>
            <a:r>
              <a:rPr lang="fr-FR" sz="3000" dirty="0" err="1"/>
              <a:t>morning</a:t>
            </a:r>
            <a:endParaRPr lang="fr-FR" sz="3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9A532F-4C8B-4E5C-B7B7-63D982C3C195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3678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05BEF38-68C6-4844-936B-2E48B42DE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40686"/>
              </p:ext>
            </p:extLst>
          </p:nvPr>
        </p:nvGraphicFramePr>
        <p:xfrm>
          <a:off x="705078" y="168823"/>
          <a:ext cx="10730430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8405">
                  <a:extLst>
                    <a:ext uri="{9D8B030D-6E8A-4147-A177-3AD203B41FA5}">
                      <a16:colId xmlns:a16="http://schemas.microsoft.com/office/drawing/2014/main" val="1175962062"/>
                    </a:ext>
                  </a:extLst>
                </a:gridCol>
                <a:gridCol w="1788405">
                  <a:extLst>
                    <a:ext uri="{9D8B030D-6E8A-4147-A177-3AD203B41FA5}">
                      <a16:colId xmlns:a16="http://schemas.microsoft.com/office/drawing/2014/main" val="77355623"/>
                    </a:ext>
                  </a:extLst>
                </a:gridCol>
                <a:gridCol w="1788405">
                  <a:extLst>
                    <a:ext uri="{9D8B030D-6E8A-4147-A177-3AD203B41FA5}">
                      <a16:colId xmlns:a16="http://schemas.microsoft.com/office/drawing/2014/main" val="4282283337"/>
                    </a:ext>
                  </a:extLst>
                </a:gridCol>
                <a:gridCol w="1788405">
                  <a:extLst>
                    <a:ext uri="{9D8B030D-6E8A-4147-A177-3AD203B41FA5}">
                      <a16:colId xmlns:a16="http://schemas.microsoft.com/office/drawing/2014/main" val="807606586"/>
                    </a:ext>
                  </a:extLst>
                </a:gridCol>
                <a:gridCol w="1788405">
                  <a:extLst>
                    <a:ext uri="{9D8B030D-6E8A-4147-A177-3AD203B41FA5}">
                      <a16:colId xmlns:a16="http://schemas.microsoft.com/office/drawing/2014/main" val="2745339286"/>
                    </a:ext>
                  </a:extLst>
                </a:gridCol>
                <a:gridCol w="1788405">
                  <a:extLst>
                    <a:ext uri="{9D8B030D-6E8A-4147-A177-3AD203B41FA5}">
                      <a16:colId xmlns:a16="http://schemas.microsoft.com/office/drawing/2014/main" val="3050543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500" dirty="0" err="1"/>
                        <a:t>after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school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homework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my</a:t>
                      </a:r>
                      <a:endParaRPr lang="fr-F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466212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E3B679A-C647-4A67-B2FE-1E3F4606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20117"/>
              </p:ext>
            </p:extLst>
          </p:nvPr>
        </p:nvGraphicFramePr>
        <p:xfrm>
          <a:off x="648159" y="1322024"/>
          <a:ext cx="10313625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73375">
                  <a:extLst>
                    <a:ext uri="{9D8B030D-6E8A-4147-A177-3AD203B41FA5}">
                      <a16:colId xmlns:a16="http://schemas.microsoft.com/office/drawing/2014/main" val="1175962062"/>
                    </a:ext>
                  </a:extLst>
                </a:gridCol>
                <a:gridCol w="1473375">
                  <a:extLst>
                    <a:ext uri="{9D8B030D-6E8A-4147-A177-3AD203B41FA5}">
                      <a16:colId xmlns:a16="http://schemas.microsoft.com/office/drawing/2014/main" val="77355623"/>
                    </a:ext>
                  </a:extLst>
                </a:gridCol>
                <a:gridCol w="1473375">
                  <a:extLst>
                    <a:ext uri="{9D8B030D-6E8A-4147-A177-3AD203B41FA5}">
                      <a16:colId xmlns:a16="http://schemas.microsoft.com/office/drawing/2014/main" val="4282283337"/>
                    </a:ext>
                  </a:extLst>
                </a:gridCol>
                <a:gridCol w="1473375">
                  <a:extLst>
                    <a:ext uri="{9D8B030D-6E8A-4147-A177-3AD203B41FA5}">
                      <a16:colId xmlns:a16="http://schemas.microsoft.com/office/drawing/2014/main" val="807606586"/>
                    </a:ext>
                  </a:extLst>
                </a:gridCol>
                <a:gridCol w="1473375">
                  <a:extLst>
                    <a:ext uri="{9D8B030D-6E8A-4147-A177-3AD203B41FA5}">
                      <a16:colId xmlns:a16="http://schemas.microsoft.com/office/drawing/2014/main" val="2745339286"/>
                    </a:ext>
                  </a:extLst>
                </a:gridCol>
                <a:gridCol w="1473375">
                  <a:extLst>
                    <a:ext uri="{9D8B030D-6E8A-4147-A177-3AD203B41FA5}">
                      <a16:colId xmlns:a16="http://schemas.microsoft.com/office/drawing/2014/main" val="3050543940"/>
                    </a:ext>
                  </a:extLst>
                </a:gridCol>
                <a:gridCol w="1473375">
                  <a:extLst>
                    <a:ext uri="{9D8B030D-6E8A-4147-A177-3AD203B41FA5}">
                      <a16:colId xmlns:a16="http://schemas.microsoft.com/office/drawing/2014/main" val="25140123"/>
                    </a:ext>
                  </a:extLst>
                </a:gridCol>
              </a:tblGrid>
              <a:tr h="396607">
                <a:tc>
                  <a:txBody>
                    <a:bodyPr/>
                    <a:lstStyle/>
                    <a:p>
                      <a:r>
                        <a:rPr lang="fr-FR" sz="2500" dirty="0"/>
                        <a:t>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after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snack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 err="1"/>
                        <a:t>school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466212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1C3D10A-B3CD-4F50-9D33-8B3190AD9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73125"/>
              </p:ext>
            </p:extLst>
          </p:nvPr>
        </p:nvGraphicFramePr>
        <p:xfrm>
          <a:off x="683963" y="2544896"/>
          <a:ext cx="9947315" cy="5018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1045">
                  <a:extLst>
                    <a:ext uri="{9D8B030D-6E8A-4147-A177-3AD203B41FA5}">
                      <a16:colId xmlns:a16="http://schemas.microsoft.com/office/drawing/2014/main" val="1114737220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3743586933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3790814301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879585211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719330180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2447740271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3001832366"/>
                    </a:ext>
                  </a:extLst>
                </a:gridCol>
              </a:tblGrid>
              <a:tr h="501867">
                <a:tc>
                  <a:txBody>
                    <a:bodyPr/>
                    <a:lstStyle/>
                    <a:p>
                      <a:r>
                        <a:rPr lang="fr-FR" sz="2500" dirty="0" err="1"/>
                        <a:t>play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with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after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 err="1"/>
                        <a:t>school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my</a:t>
                      </a:r>
                      <a:endParaRPr lang="fr-F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2643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B4C8672-142A-48CC-9C24-22AC98BF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81926"/>
              </p:ext>
            </p:extLst>
          </p:nvPr>
        </p:nvGraphicFramePr>
        <p:xfrm>
          <a:off x="606845" y="3850873"/>
          <a:ext cx="10784592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0656">
                  <a:extLst>
                    <a:ext uri="{9D8B030D-6E8A-4147-A177-3AD203B41FA5}">
                      <a16:colId xmlns:a16="http://schemas.microsoft.com/office/drawing/2014/main" val="3918911531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270052155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2879470528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2325822477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1913484867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2736294593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10992553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5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after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my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friends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 err="1"/>
                        <a:t>school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83676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8FED688-D498-41B5-9993-F6D6129CC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478480"/>
              </p:ext>
            </p:extLst>
          </p:nvPr>
        </p:nvGraphicFramePr>
        <p:xfrm>
          <a:off x="573793" y="5185769"/>
          <a:ext cx="7978705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5741">
                  <a:extLst>
                    <a:ext uri="{9D8B030D-6E8A-4147-A177-3AD203B41FA5}">
                      <a16:colId xmlns:a16="http://schemas.microsoft.com/office/drawing/2014/main" val="3918911531"/>
                    </a:ext>
                  </a:extLst>
                </a:gridCol>
                <a:gridCol w="1595741">
                  <a:extLst>
                    <a:ext uri="{9D8B030D-6E8A-4147-A177-3AD203B41FA5}">
                      <a16:colId xmlns:a16="http://schemas.microsoft.com/office/drawing/2014/main" val="270052155"/>
                    </a:ext>
                  </a:extLst>
                </a:gridCol>
                <a:gridCol w="1595741">
                  <a:extLst>
                    <a:ext uri="{9D8B030D-6E8A-4147-A177-3AD203B41FA5}">
                      <a16:colId xmlns:a16="http://schemas.microsoft.com/office/drawing/2014/main" val="2879470528"/>
                    </a:ext>
                  </a:extLst>
                </a:gridCol>
                <a:gridCol w="1595741">
                  <a:extLst>
                    <a:ext uri="{9D8B030D-6E8A-4147-A177-3AD203B41FA5}">
                      <a16:colId xmlns:a16="http://schemas.microsoft.com/office/drawing/2014/main" val="2325822477"/>
                    </a:ext>
                  </a:extLst>
                </a:gridCol>
                <a:gridCol w="1595741">
                  <a:extLst>
                    <a:ext uri="{9D8B030D-6E8A-4147-A177-3AD203B41FA5}">
                      <a16:colId xmlns:a16="http://schemas.microsoft.com/office/drawing/2014/main" val="1913484867"/>
                    </a:ext>
                  </a:extLst>
                </a:gridCol>
              </a:tblGrid>
              <a:tr h="460974">
                <a:tc>
                  <a:txBody>
                    <a:bodyPr/>
                    <a:lstStyle/>
                    <a:p>
                      <a:r>
                        <a:rPr lang="fr-FR" sz="2500" dirty="0" err="1"/>
                        <a:t>school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after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watch</a:t>
                      </a:r>
                      <a:endParaRPr lang="fr-F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836767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16B4BE1-5798-4C51-806F-3F885CBAAB32}"/>
              </a:ext>
            </a:extLst>
          </p:cNvPr>
          <p:cNvSpPr txBox="1"/>
          <p:nvPr/>
        </p:nvSpPr>
        <p:spPr>
          <a:xfrm>
            <a:off x="649994" y="705079"/>
            <a:ext cx="44235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 err="1">
                <a:solidFill>
                  <a:srgbClr val="0070C0"/>
                </a:solidFill>
              </a:rPr>
              <a:t>After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school</a:t>
            </a:r>
            <a:r>
              <a:rPr lang="fr-FR" sz="2500" dirty="0">
                <a:solidFill>
                  <a:srgbClr val="0070C0"/>
                </a:solidFill>
              </a:rPr>
              <a:t>, I do </a:t>
            </a:r>
            <a:r>
              <a:rPr lang="fr-FR" sz="2500" dirty="0" err="1">
                <a:solidFill>
                  <a:srgbClr val="0070C0"/>
                </a:solidFill>
              </a:rPr>
              <a:t>my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homework</a:t>
            </a:r>
            <a:r>
              <a:rPr lang="fr-FR" sz="25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918CAB-E6E0-4462-9125-618F2AB6970C}"/>
              </a:ext>
            </a:extLst>
          </p:cNvPr>
          <p:cNvSpPr txBox="1"/>
          <p:nvPr/>
        </p:nvSpPr>
        <p:spPr>
          <a:xfrm>
            <a:off x="571040" y="1926114"/>
            <a:ext cx="37875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 err="1">
                <a:solidFill>
                  <a:srgbClr val="0070C0"/>
                </a:solidFill>
              </a:rPr>
              <a:t>After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school</a:t>
            </a:r>
            <a:r>
              <a:rPr lang="fr-FR" sz="2500" dirty="0">
                <a:solidFill>
                  <a:srgbClr val="0070C0"/>
                </a:solidFill>
              </a:rPr>
              <a:t>, I have a snack.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6AAAED-BC82-4891-937E-F2FEB54922B4}"/>
              </a:ext>
            </a:extLst>
          </p:cNvPr>
          <p:cNvSpPr txBox="1"/>
          <p:nvPr/>
        </p:nvSpPr>
        <p:spPr>
          <a:xfrm>
            <a:off x="615108" y="3259155"/>
            <a:ext cx="43032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 err="1">
                <a:solidFill>
                  <a:srgbClr val="0070C0"/>
                </a:solidFill>
              </a:rPr>
              <a:t>After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school</a:t>
            </a:r>
            <a:r>
              <a:rPr lang="fr-FR" sz="2500" dirty="0">
                <a:solidFill>
                  <a:srgbClr val="0070C0"/>
                </a:solidFill>
              </a:rPr>
              <a:t>, I </a:t>
            </a:r>
            <a:r>
              <a:rPr lang="fr-FR" sz="2500" dirty="0" err="1">
                <a:solidFill>
                  <a:srgbClr val="0070C0"/>
                </a:solidFill>
              </a:rPr>
              <a:t>play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with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my</a:t>
            </a:r>
            <a:r>
              <a:rPr lang="fr-FR" sz="2500" dirty="0">
                <a:solidFill>
                  <a:srgbClr val="0070C0"/>
                </a:solidFill>
              </a:rPr>
              <a:t> pet.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B1697B-AE70-4ED0-9D38-FDF44B503F27}"/>
              </a:ext>
            </a:extLst>
          </p:cNvPr>
          <p:cNvSpPr txBox="1"/>
          <p:nvPr/>
        </p:nvSpPr>
        <p:spPr>
          <a:xfrm>
            <a:off x="536153" y="4546294"/>
            <a:ext cx="44215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 err="1">
                <a:solidFill>
                  <a:srgbClr val="0070C0"/>
                </a:solidFill>
              </a:rPr>
              <a:t>After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school</a:t>
            </a:r>
            <a:r>
              <a:rPr lang="fr-FR" sz="2500" dirty="0">
                <a:solidFill>
                  <a:srgbClr val="0070C0"/>
                </a:solidFill>
              </a:rPr>
              <a:t>, I phone </a:t>
            </a:r>
            <a:r>
              <a:rPr lang="fr-FR" sz="2500" dirty="0" err="1">
                <a:solidFill>
                  <a:srgbClr val="0070C0"/>
                </a:solidFill>
              </a:rPr>
              <a:t>my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friends</a:t>
            </a:r>
            <a:r>
              <a:rPr lang="fr-FR" sz="25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EE51FD-02A2-4A8A-B120-B15C4476DFFF}"/>
              </a:ext>
            </a:extLst>
          </p:cNvPr>
          <p:cNvSpPr txBox="1"/>
          <p:nvPr/>
        </p:nvSpPr>
        <p:spPr>
          <a:xfrm>
            <a:off x="611435" y="5910548"/>
            <a:ext cx="33030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 err="1">
                <a:solidFill>
                  <a:srgbClr val="0070C0"/>
                </a:solidFill>
              </a:rPr>
              <a:t>After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school</a:t>
            </a:r>
            <a:r>
              <a:rPr lang="fr-FR" sz="2500" dirty="0">
                <a:solidFill>
                  <a:srgbClr val="0070C0"/>
                </a:solidFill>
              </a:rPr>
              <a:t>, I </a:t>
            </a:r>
            <a:r>
              <a:rPr lang="fr-FR" sz="2500" dirty="0" err="1">
                <a:solidFill>
                  <a:srgbClr val="0070C0"/>
                </a:solidFill>
              </a:rPr>
              <a:t>watch</a:t>
            </a:r>
            <a:r>
              <a:rPr lang="fr-FR" sz="2500" dirty="0">
                <a:solidFill>
                  <a:srgbClr val="0070C0"/>
                </a:solidFill>
              </a:rPr>
              <a:t> TV.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62C80D2-3071-45F2-99DC-20A3E051FEDD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4614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05BEF38-68C6-4844-936B-2E48B42DE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70277"/>
              </p:ext>
            </p:extLst>
          </p:nvPr>
        </p:nvGraphicFramePr>
        <p:xfrm>
          <a:off x="705078" y="168823"/>
          <a:ext cx="10047306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1304">
                  <a:extLst>
                    <a:ext uri="{9D8B030D-6E8A-4147-A177-3AD203B41FA5}">
                      <a16:colId xmlns:a16="http://schemas.microsoft.com/office/drawing/2014/main" val="1175962062"/>
                    </a:ext>
                  </a:extLst>
                </a:gridCol>
                <a:gridCol w="1341304">
                  <a:extLst>
                    <a:ext uri="{9D8B030D-6E8A-4147-A177-3AD203B41FA5}">
                      <a16:colId xmlns:a16="http://schemas.microsoft.com/office/drawing/2014/main" val="77355623"/>
                    </a:ext>
                  </a:extLst>
                </a:gridCol>
                <a:gridCol w="1341304">
                  <a:extLst>
                    <a:ext uri="{9D8B030D-6E8A-4147-A177-3AD203B41FA5}">
                      <a16:colId xmlns:a16="http://schemas.microsoft.com/office/drawing/2014/main" val="4282283337"/>
                    </a:ext>
                  </a:extLst>
                </a:gridCol>
                <a:gridCol w="1341304">
                  <a:extLst>
                    <a:ext uri="{9D8B030D-6E8A-4147-A177-3AD203B41FA5}">
                      <a16:colId xmlns:a16="http://schemas.microsoft.com/office/drawing/2014/main" val="807606586"/>
                    </a:ext>
                  </a:extLst>
                </a:gridCol>
                <a:gridCol w="1685581">
                  <a:extLst>
                    <a:ext uri="{9D8B030D-6E8A-4147-A177-3AD203B41FA5}">
                      <a16:colId xmlns:a16="http://schemas.microsoft.com/office/drawing/2014/main" val="2745339286"/>
                    </a:ext>
                  </a:extLst>
                </a:gridCol>
                <a:gridCol w="903383">
                  <a:extLst>
                    <a:ext uri="{9D8B030D-6E8A-4147-A177-3AD203B41FA5}">
                      <a16:colId xmlns:a16="http://schemas.microsoft.com/office/drawing/2014/main" val="3050543940"/>
                    </a:ext>
                  </a:extLst>
                </a:gridCol>
                <a:gridCol w="1035505">
                  <a:extLst>
                    <a:ext uri="{9D8B030D-6E8A-4147-A177-3AD203B41FA5}">
                      <a16:colId xmlns:a16="http://schemas.microsoft.com/office/drawing/2014/main" val="3690540767"/>
                    </a:ext>
                  </a:extLst>
                </a:gridCol>
                <a:gridCol w="1057621">
                  <a:extLst>
                    <a:ext uri="{9D8B030D-6E8A-4147-A177-3AD203B41FA5}">
                      <a16:colId xmlns:a16="http://schemas.microsoft.com/office/drawing/2014/main" val="1207755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500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play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friends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my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with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466212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E3B679A-C647-4A67-B2FE-1E3F4606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006048"/>
              </p:ext>
            </p:extLst>
          </p:nvPr>
        </p:nvGraphicFramePr>
        <p:xfrm>
          <a:off x="648158" y="1322024"/>
          <a:ext cx="11316160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14520">
                  <a:extLst>
                    <a:ext uri="{9D8B030D-6E8A-4147-A177-3AD203B41FA5}">
                      <a16:colId xmlns:a16="http://schemas.microsoft.com/office/drawing/2014/main" val="1175962062"/>
                    </a:ext>
                  </a:extLst>
                </a:gridCol>
                <a:gridCol w="1414520">
                  <a:extLst>
                    <a:ext uri="{9D8B030D-6E8A-4147-A177-3AD203B41FA5}">
                      <a16:colId xmlns:a16="http://schemas.microsoft.com/office/drawing/2014/main" val="77355623"/>
                    </a:ext>
                  </a:extLst>
                </a:gridCol>
                <a:gridCol w="1414520">
                  <a:extLst>
                    <a:ext uri="{9D8B030D-6E8A-4147-A177-3AD203B41FA5}">
                      <a16:colId xmlns:a16="http://schemas.microsoft.com/office/drawing/2014/main" val="4282283337"/>
                    </a:ext>
                  </a:extLst>
                </a:gridCol>
                <a:gridCol w="1414520">
                  <a:extLst>
                    <a:ext uri="{9D8B030D-6E8A-4147-A177-3AD203B41FA5}">
                      <a16:colId xmlns:a16="http://schemas.microsoft.com/office/drawing/2014/main" val="807606586"/>
                    </a:ext>
                  </a:extLst>
                </a:gridCol>
                <a:gridCol w="1414520">
                  <a:extLst>
                    <a:ext uri="{9D8B030D-6E8A-4147-A177-3AD203B41FA5}">
                      <a16:colId xmlns:a16="http://schemas.microsoft.com/office/drawing/2014/main" val="2745339286"/>
                    </a:ext>
                  </a:extLst>
                </a:gridCol>
                <a:gridCol w="1414520">
                  <a:extLst>
                    <a:ext uri="{9D8B030D-6E8A-4147-A177-3AD203B41FA5}">
                      <a16:colId xmlns:a16="http://schemas.microsoft.com/office/drawing/2014/main" val="3050543940"/>
                    </a:ext>
                  </a:extLst>
                </a:gridCol>
                <a:gridCol w="1414520">
                  <a:extLst>
                    <a:ext uri="{9D8B030D-6E8A-4147-A177-3AD203B41FA5}">
                      <a16:colId xmlns:a16="http://schemas.microsoft.com/office/drawing/2014/main" val="25140123"/>
                    </a:ext>
                  </a:extLst>
                </a:gridCol>
                <a:gridCol w="1414520">
                  <a:extLst>
                    <a:ext uri="{9D8B030D-6E8A-4147-A177-3AD203B41FA5}">
                      <a16:colId xmlns:a16="http://schemas.microsoft.com/office/drawing/2014/main" val="3358928718"/>
                    </a:ext>
                  </a:extLst>
                </a:gridCol>
              </a:tblGrid>
              <a:tr h="396607">
                <a:tc>
                  <a:txBody>
                    <a:bodyPr/>
                    <a:lstStyle/>
                    <a:p>
                      <a:r>
                        <a:rPr lang="fr-FR" sz="2500" dirty="0"/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walk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/>
                        <a:t>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weekend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466212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1C3D10A-B3CD-4F50-9D33-8B3190AD9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95592"/>
              </p:ext>
            </p:extLst>
          </p:nvPr>
        </p:nvGraphicFramePr>
        <p:xfrm>
          <a:off x="683963" y="2544896"/>
          <a:ext cx="9947315" cy="5018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1045">
                  <a:extLst>
                    <a:ext uri="{9D8B030D-6E8A-4147-A177-3AD203B41FA5}">
                      <a16:colId xmlns:a16="http://schemas.microsoft.com/office/drawing/2014/main" val="1114737220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3743586933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3790814301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879585211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719330180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2447740271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3001832366"/>
                    </a:ext>
                  </a:extLst>
                </a:gridCol>
              </a:tblGrid>
              <a:tr h="501867">
                <a:tc>
                  <a:txBody>
                    <a:bodyPr/>
                    <a:lstStyle/>
                    <a:p>
                      <a:r>
                        <a:rPr lang="fr-FR" sz="2500" dirty="0"/>
                        <a:t>surf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/>
                        <a:t>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2643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B4C8672-142A-48CC-9C24-22AC98BF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6235"/>
              </p:ext>
            </p:extLst>
          </p:nvPr>
        </p:nvGraphicFramePr>
        <p:xfrm>
          <a:off x="606844" y="3850873"/>
          <a:ext cx="11412558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68062">
                  <a:extLst>
                    <a:ext uri="{9D8B030D-6E8A-4147-A177-3AD203B41FA5}">
                      <a16:colId xmlns:a16="http://schemas.microsoft.com/office/drawing/2014/main" val="3918911531"/>
                    </a:ext>
                  </a:extLst>
                </a:gridCol>
                <a:gridCol w="1268062">
                  <a:extLst>
                    <a:ext uri="{9D8B030D-6E8A-4147-A177-3AD203B41FA5}">
                      <a16:colId xmlns:a16="http://schemas.microsoft.com/office/drawing/2014/main" val="270052155"/>
                    </a:ext>
                  </a:extLst>
                </a:gridCol>
                <a:gridCol w="1268062">
                  <a:extLst>
                    <a:ext uri="{9D8B030D-6E8A-4147-A177-3AD203B41FA5}">
                      <a16:colId xmlns:a16="http://schemas.microsoft.com/office/drawing/2014/main" val="2879470528"/>
                    </a:ext>
                  </a:extLst>
                </a:gridCol>
                <a:gridCol w="1268062">
                  <a:extLst>
                    <a:ext uri="{9D8B030D-6E8A-4147-A177-3AD203B41FA5}">
                      <a16:colId xmlns:a16="http://schemas.microsoft.com/office/drawing/2014/main" val="2325822477"/>
                    </a:ext>
                  </a:extLst>
                </a:gridCol>
                <a:gridCol w="1268062">
                  <a:extLst>
                    <a:ext uri="{9D8B030D-6E8A-4147-A177-3AD203B41FA5}">
                      <a16:colId xmlns:a16="http://schemas.microsoft.com/office/drawing/2014/main" val="1913484867"/>
                    </a:ext>
                  </a:extLst>
                </a:gridCol>
                <a:gridCol w="907873">
                  <a:extLst>
                    <a:ext uri="{9D8B030D-6E8A-4147-A177-3AD203B41FA5}">
                      <a16:colId xmlns:a16="http://schemas.microsoft.com/office/drawing/2014/main" val="2736294593"/>
                    </a:ext>
                  </a:extLst>
                </a:gridCol>
                <a:gridCol w="1628251">
                  <a:extLst>
                    <a:ext uri="{9D8B030D-6E8A-4147-A177-3AD203B41FA5}">
                      <a16:colId xmlns:a16="http://schemas.microsoft.com/office/drawing/2014/main" val="3222035552"/>
                    </a:ext>
                  </a:extLst>
                </a:gridCol>
                <a:gridCol w="1268062">
                  <a:extLst>
                    <a:ext uri="{9D8B030D-6E8A-4147-A177-3AD203B41FA5}">
                      <a16:colId xmlns:a16="http://schemas.microsoft.com/office/drawing/2014/main" val="2781700340"/>
                    </a:ext>
                  </a:extLst>
                </a:gridCol>
                <a:gridCol w="1268062">
                  <a:extLst>
                    <a:ext uri="{9D8B030D-6E8A-4147-A177-3AD203B41FA5}">
                      <a16:colId xmlns:a16="http://schemas.microsoft.com/office/drawing/2014/main" val="10992553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500" dirty="0" err="1"/>
                        <a:t>play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football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my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friends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/>
                        <a:t>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with</a:t>
                      </a:r>
                      <a:endParaRPr lang="fr-F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83676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8FED688-D498-41B5-9993-F6D6129CC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64360"/>
              </p:ext>
            </p:extLst>
          </p:nvPr>
        </p:nvGraphicFramePr>
        <p:xfrm>
          <a:off x="573793" y="5185769"/>
          <a:ext cx="11093069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84724">
                  <a:extLst>
                    <a:ext uri="{9D8B030D-6E8A-4147-A177-3AD203B41FA5}">
                      <a16:colId xmlns:a16="http://schemas.microsoft.com/office/drawing/2014/main" val="3918911531"/>
                    </a:ext>
                  </a:extLst>
                </a:gridCol>
                <a:gridCol w="2226196">
                  <a:extLst>
                    <a:ext uri="{9D8B030D-6E8A-4147-A177-3AD203B41FA5}">
                      <a16:colId xmlns:a16="http://schemas.microsoft.com/office/drawing/2014/main" val="270052155"/>
                    </a:ext>
                  </a:extLst>
                </a:gridCol>
                <a:gridCol w="943253">
                  <a:extLst>
                    <a:ext uri="{9D8B030D-6E8A-4147-A177-3AD203B41FA5}">
                      <a16:colId xmlns:a16="http://schemas.microsoft.com/office/drawing/2014/main" val="2879470528"/>
                    </a:ext>
                  </a:extLst>
                </a:gridCol>
                <a:gridCol w="1584724">
                  <a:extLst>
                    <a:ext uri="{9D8B030D-6E8A-4147-A177-3AD203B41FA5}">
                      <a16:colId xmlns:a16="http://schemas.microsoft.com/office/drawing/2014/main" val="2325822477"/>
                    </a:ext>
                  </a:extLst>
                </a:gridCol>
                <a:gridCol w="1584724">
                  <a:extLst>
                    <a:ext uri="{9D8B030D-6E8A-4147-A177-3AD203B41FA5}">
                      <a16:colId xmlns:a16="http://schemas.microsoft.com/office/drawing/2014/main" val="132792576"/>
                    </a:ext>
                  </a:extLst>
                </a:gridCol>
                <a:gridCol w="1584724">
                  <a:extLst>
                    <a:ext uri="{9D8B030D-6E8A-4147-A177-3AD203B41FA5}">
                      <a16:colId xmlns:a16="http://schemas.microsoft.com/office/drawing/2014/main" val="1913484867"/>
                    </a:ext>
                  </a:extLst>
                </a:gridCol>
                <a:gridCol w="1584724">
                  <a:extLst>
                    <a:ext uri="{9D8B030D-6E8A-4147-A177-3AD203B41FA5}">
                      <a16:colId xmlns:a16="http://schemas.microsoft.com/office/drawing/2014/main" val="378722388"/>
                    </a:ext>
                  </a:extLst>
                </a:gridCol>
              </a:tblGrid>
              <a:tr h="460974">
                <a:tc>
                  <a:txBody>
                    <a:bodyPr/>
                    <a:lstStyle/>
                    <a:p>
                      <a:r>
                        <a:rPr lang="fr-FR" sz="2500" dirty="0" err="1"/>
                        <a:t>visit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grandparents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my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836767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16B4BE1-5798-4C51-806F-3F885CBAAB32}"/>
              </a:ext>
            </a:extLst>
          </p:cNvPr>
          <p:cNvSpPr txBox="1"/>
          <p:nvPr/>
        </p:nvSpPr>
        <p:spPr>
          <a:xfrm>
            <a:off x="649994" y="705079"/>
            <a:ext cx="52473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0070C0"/>
                </a:solidFill>
              </a:rPr>
              <a:t>At the weekend, I </a:t>
            </a:r>
            <a:r>
              <a:rPr lang="fr-FR" sz="2500" dirty="0" err="1">
                <a:solidFill>
                  <a:srgbClr val="0070C0"/>
                </a:solidFill>
              </a:rPr>
              <a:t>play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with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my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friends</a:t>
            </a:r>
            <a:r>
              <a:rPr lang="fr-FR" sz="25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918CAB-E6E0-4462-9125-618F2AB6970C}"/>
              </a:ext>
            </a:extLst>
          </p:cNvPr>
          <p:cNvSpPr txBox="1"/>
          <p:nvPr/>
        </p:nvSpPr>
        <p:spPr>
          <a:xfrm>
            <a:off x="571040" y="1926114"/>
            <a:ext cx="42721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0070C0"/>
                </a:solidFill>
              </a:rPr>
              <a:t>At the weekend, I go for a </a:t>
            </a:r>
            <a:r>
              <a:rPr lang="fr-FR" sz="2500" dirty="0" err="1">
                <a:solidFill>
                  <a:srgbClr val="0070C0"/>
                </a:solidFill>
              </a:rPr>
              <a:t>walk</a:t>
            </a:r>
            <a:r>
              <a:rPr lang="fr-FR" sz="25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6AAAED-BC82-4891-937E-F2FEB54922B4}"/>
              </a:ext>
            </a:extLst>
          </p:cNvPr>
          <p:cNvSpPr txBox="1"/>
          <p:nvPr/>
        </p:nvSpPr>
        <p:spPr>
          <a:xfrm>
            <a:off x="615108" y="3259155"/>
            <a:ext cx="42530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0070C0"/>
                </a:solidFill>
              </a:rPr>
              <a:t>At the weekend, I surf the web.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B1697B-AE70-4ED0-9D38-FDF44B503F27}"/>
              </a:ext>
            </a:extLst>
          </p:cNvPr>
          <p:cNvSpPr txBox="1"/>
          <p:nvPr/>
        </p:nvSpPr>
        <p:spPr>
          <a:xfrm>
            <a:off x="536153" y="4546294"/>
            <a:ext cx="63242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0070C0"/>
                </a:solidFill>
              </a:rPr>
              <a:t>At the weekend, I </a:t>
            </a:r>
            <a:r>
              <a:rPr lang="fr-FR" sz="2500" dirty="0" err="1">
                <a:solidFill>
                  <a:srgbClr val="0070C0"/>
                </a:solidFill>
              </a:rPr>
              <a:t>play</a:t>
            </a:r>
            <a:r>
              <a:rPr lang="fr-FR" sz="2500" dirty="0">
                <a:solidFill>
                  <a:srgbClr val="0070C0"/>
                </a:solidFill>
              </a:rPr>
              <a:t> football </a:t>
            </a:r>
            <a:r>
              <a:rPr lang="fr-FR" sz="2500" dirty="0" err="1">
                <a:solidFill>
                  <a:srgbClr val="0070C0"/>
                </a:solidFill>
              </a:rPr>
              <a:t>with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my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friends</a:t>
            </a:r>
            <a:r>
              <a:rPr lang="fr-FR" sz="25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EE51FD-02A2-4A8A-B120-B15C4476DFFF}"/>
              </a:ext>
            </a:extLst>
          </p:cNvPr>
          <p:cNvSpPr txBox="1"/>
          <p:nvPr/>
        </p:nvSpPr>
        <p:spPr>
          <a:xfrm>
            <a:off x="611435" y="5910548"/>
            <a:ext cx="54143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0070C0"/>
                </a:solidFill>
              </a:rPr>
              <a:t>At the weekend, I </a:t>
            </a:r>
            <a:r>
              <a:rPr lang="fr-FR" sz="2500" dirty="0" err="1">
                <a:solidFill>
                  <a:srgbClr val="0070C0"/>
                </a:solidFill>
              </a:rPr>
              <a:t>visit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my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grandparents</a:t>
            </a:r>
            <a:r>
              <a:rPr lang="fr-FR" sz="25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1746A6-B37F-4EAB-9A95-838B699A4307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8495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9E79531-BE3D-4DD7-83D5-03661481E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44704"/>
              </p:ext>
            </p:extLst>
          </p:nvPr>
        </p:nvGraphicFramePr>
        <p:xfrm>
          <a:off x="1178806" y="274320"/>
          <a:ext cx="10862632" cy="6583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5658">
                  <a:extLst>
                    <a:ext uri="{9D8B030D-6E8A-4147-A177-3AD203B41FA5}">
                      <a16:colId xmlns:a16="http://schemas.microsoft.com/office/drawing/2014/main" val="97698421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3896661879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426873702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2926405295"/>
                    </a:ext>
                  </a:extLst>
                </a:gridCol>
              </a:tblGrid>
              <a:tr h="374410">
                <a:tc>
                  <a:txBody>
                    <a:bodyPr/>
                    <a:lstStyle/>
                    <a:p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4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</a:t>
                      </a:r>
                      <a:r>
                        <a:rPr lang="fr-FR" sz="3000" b="0" dirty="0" err="1"/>
                        <a:t>morning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9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 err="1"/>
                        <a:t>After</a:t>
                      </a:r>
                      <a:r>
                        <a:rPr lang="fr-FR" sz="3000" b="0" dirty="0"/>
                        <a:t> </a:t>
                      </a:r>
                      <a:r>
                        <a:rPr lang="fr-FR" sz="3000" b="0" dirty="0" err="1"/>
                        <a:t>school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3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45199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10E53411-0F33-4354-BE7D-B805409B7B3A}"/>
              </a:ext>
            </a:extLst>
          </p:cNvPr>
          <p:cNvGrpSpPr/>
          <p:nvPr/>
        </p:nvGrpSpPr>
        <p:grpSpPr>
          <a:xfrm>
            <a:off x="4476850" y="881349"/>
            <a:ext cx="7373627" cy="5789365"/>
            <a:chOff x="3573467" y="716096"/>
            <a:chExt cx="7373627" cy="5789365"/>
          </a:xfrm>
        </p:grpSpPr>
        <p:pic>
          <p:nvPicPr>
            <p:cNvPr id="5" name="Picture 2" descr="Résultat de recherche d'images pour &quot;wake up&quot;">
              <a:extLst>
                <a:ext uri="{FF2B5EF4-FFF2-40B4-BE49-F238E27FC236}">
                  <a16:creationId xmlns:a16="http://schemas.microsoft.com/office/drawing/2014/main" id="{18F76428-1570-40AF-80CE-54E9AB09C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517" y="738131"/>
              <a:ext cx="1198967" cy="150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Résultat de recherche d'images pour &quot;do my homework&quot;">
              <a:extLst>
                <a:ext uri="{FF2B5EF4-FFF2-40B4-BE49-F238E27FC236}">
                  <a16:creationId xmlns:a16="http://schemas.microsoft.com/office/drawing/2014/main" id="{9105DD4B-3E1D-42A2-AB84-AAD17C652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104" y="2522863"/>
              <a:ext cx="1335683" cy="1839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Résultat de recherche d'images pour &quot;dessin promenade&quot;">
              <a:extLst>
                <a:ext uri="{FF2B5EF4-FFF2-40B4-BE49-F238E27FC236}">
                  <a16:creationId xmlns:a16="http://schemas.microsoft.com/office/drawing/2014/main" id="{3C276048-B93B-422E-85F7-44FFF75D7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467" y="4594034"/>
              <a:ext cx="1695409" cy="1768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Résultat de recherche d'images pour &quot;have breakfast&quot;">
              <a:extLst>
                <a:ext uri="{FF2B5EF4-FFF2-40B4-BE49-F238E27FC236}">
                  <a16:creationId xmlns:a16="http://schemas.microsoft.com/office/drawing/2014/main" id="{B57B3558-DD3B-4567-85B9-D2327F2FB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792" y="804231"/>
              <a:ext cx="2465484" cy="1547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Résultat de recherche d'images pour &quot;get dressed&quot;">
              <a:extLst>
                <a:ext uri="{FF2B5EF4-FFF2-40B4-BE49-F238E27FC236}">
                  <a16:creationId xmlns:a16="http://schemas.microsoft.com/office/drawing/2014/main" id="{67C3D234-3838-4797-9730-78A922A3F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877" y="716096"/>
              <a:ext cx="2207217" cy="160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Résultat de recherche d'images pour &quot;have a snack&quot;">
              <a:extLst>
                <a:ext uri="{FF2B5EF4-FFF2-40B4-BE49-F238E27FC236}">
                  <a16:creationId xmlns:a16="http://schemas.microsoft.com/office/drawing/2014/main" id="{6F435B4B-6D24-4C48-8116-D8A7E353A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047" y="2401676"/>
              <a:ext cx="1779433" cy="1989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Résultat de recherche d'images pour &quot;jouer avec son chat dessin&quot;">
              <a:extLst>
                <a:ext uri="{FF2B5EF4-FFF2-40B4-BE49-F238E27FC236}">
                  <a16:creationId xmlns:a16="http://schemas.microsoft.com/office/drawing/2014/main" id="{769D0E3F-1196-43B3-9E52-380AE13C5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2717" y="2577947"/>
              <a:ext cx="1724139" cy="1724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ésultat de recherche d'images pour &quot;jouer avec ses amis dessin&quot;">
              <a:extLst>
                <a:ext uri="{FF2B5EF4-FFF2-40B4-BE49-F238E27FC236}">
                  <a16:creationId xmlns:a16="http://schemas.microsoft.com/office/drawing/2014/main" id="{82CD8CE2-BAED-4A38-9405-3ECBE8064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239" y="4583017"/>
              <a:ext cx="2603272" cy="182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Résultat de recherche d'images pour &quot;dessin téléphoner&quot;">
              <a:extLst>
                <a:ext uri="{FF2B5EF4-FFF2-40B4-BE49-F238E27FC236}">
                  <a16:creationId xmlns:a16="http://schemas.microsoft.com/office/drawing/2014/main" id="{1F15C836-D001-49A6-8B94-0A63C4261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3053" y="4450815"/>
              <a:ext cx="2121838" cy="205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893596C9-56C3-40D7-B416-B5892BACA641}"/>
              </a:ext>
            </a:extLst>
          </p:cNvPr>
          <p:cNvSpPr txBox="1"/>
          <p:nvPr/>
        </p:nvSpPr>
        <p:spPr>
          <a:xfrm>
            <a:off x="0" y="0"/>
            <a:ext cx="386169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Write 3 sentences to </a:t>
            </a:r>
            <a:r>
              <a:rPr lang="fr-FR" sz="2000" b="1" dirty="0" err="1"/>
              <a:t>describe</a:t>
            </a:r>
            <a:r>
              <a:rPr lang="fr-FR" sz="2000" b="1" dirty="0"/>
              <a:t> </a:t>
            </a:r>
          </a:p>
          <a:p>
            <a:r>
              <a:rPr lang="fr-FR" sz="2000" b="1" dirty="0" err="1"/>
              <a:t>what</a:t>
            </a:r>
            <a:r>
              <a:rPr lang="fr-FR" sz="2000" b="1" dirty="0"/>
              <a:t> </a:t>
            </a:r>
            <a:r>
              <a:rPr lang="fr-FR" sz="2000" b="1" dirty="0" err="1"/>
              <a:t>you</a:t>
            </a:r>
            <a:r>
              <a:rPr lang="fr-FR" sz="2000" b="1" dirty="0"/>
              <a:t> do in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every</a:t>
            </a:r>
            <a:r>
              <a:rPr lang="fr-FR" sz="2000" b="1" dirty="0"/>
              <a:t> </a:t>
            </a:r>
            <a:r>
              <a:rPr lang="fr-FR" sz="2000" b="1" dirty="0" err="1"/>
              <a:t>day</a:t>
            </a:r>
            <a:r>
              <a:rPr lang="fr-FR" sz="2000" b="1" dirty="0"/>
              <a:t> life.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6AC5BD8-076B-48DF-8B28-B38E7FA9A390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7986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DBCE21B-823F-45EB-B9BC-3D4BBEB06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72" y="1377108"/>
            <a:ext cx="2190750" cy="56578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7ADB1C2-3D17-43B0-86D6-F421493D2DC0}"/>
              </a:ext>
            </a:extLst>
          </p:cNvPr>
          <p:cNvSpPr txBox="1"/>
          <p:nvPr/>
        </p:nvSpPr>
        <p:spPr>
          <a:xfrm>
            <a:off x="121185" y="99151"/>
            <a:ext cx="442351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wake up.</a:t>
            </a:r>
          </a:p>
          <a:p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do </a:t>
            </a:r>
            <a:r>
              <a:rPr lang="fr-FR" sz="2500" dirty="0" err="1"/>
              <a:t>my</a:t>
            </a:r>
            <a:r>
              <a:rPr lang="fr-FR" sz="2500" dirty="0"/>
              <a:t> </a:t>
            </a:r>
            <a:r>
              <a:rPr lang="fr-FR" sz="2500" dirty="0" err="1"/>
              <a:t>homework</a:t>
            </a:r>
            <a:r>
              <a:rPr lang="fr-FR" sz="2500" dirty="0"/>
              <a:t>.</a:t>
            </a:r>
          </a:p>
          <a:p>
            <a:r>
              <a:rPr lang="fr-FR" sz="2500" dirty="0"/>
              <a:t>At the weekend, I go for a </a:t>
            </a:r>
            <a:r>
              <a:rPr lang="fr-FR" sz="2500" dirty="0" err="1"/>
              <a:t>walk</a:t>
            </a:r>
            <a:r>
              <a:rPr lang="fr-FR" sz="2500" dirty="0"/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B4E677-9FDE-4BE6-97F6-8C0E64CEC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424" y="1247775"/>
            <a:ext cx="2305050" cy="56102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DF5C1C-2613-42F9-8D28-24D16E976A2F}"/>
              </a:ext>
            </a:extLst>
          </p:cNvPr>
          <p:cNvSpPr txBox="1"/>
          <p:nvPr/>
        </p:nvSpPr>
        <p:spPr>
          <a:xfrm>
            <a:off x="4680331" y="0"/>
            <a:ext cx="531793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have breakfast.</a:t>
            </a:r>
          </a:p>
          <a:p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have a snack.</a:t>
            </a:r>
          </a:p>
          <a:p>
            <a:r>
              <a:rPr lang="fr-FR" sz="2500" dirty="0"/>
              <a:t>At the weekend, I </a:t>
            </a:r>
            <a:r>
              <a:rPr lang="fr-FR" sz="2500" dirty="0" err="1"/>
              <a:t>play</a:t>
            </a:r>
            <a:r>
              <a:rPr lang="fr-FR" sz="2500" dirty="0"/>
              <a:t> </a:t>
            </a:r>
            <a:r>
              <a:rPr lang="fr-FR" sz="2500" dirty="0" err="1"/>
              <a:t>with</a:t>
            </a:r>
            <a:r>
              <a:rPr lang="fr-FR" sz="2500" dirty="0"/>
              <a:t> </a:t>
            </a:r>
            <a:r>
              <a:rPr lang="fr-FR" sz="2500" dirty="0" err="1"/>
              <a:t>my</a:t>
            </a:r>
            <a:r>
              <a:rPr lang="fr-FR" sz="2500" dirty="0"/>
              <a:t> </a:t>
            </a:r>
            <a:r>
              <a:rPr lang="fr-FR" sz="2500" dirty="0" err="1"/>
              <a:t>friends</a:t>
            </a:r>
            <a:endParaRPr lang="fr-FR" sz="25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209A889-2432-44D9-9ED3-ABAF4A78D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488" y="0"/>
            <a:ext cx="2171700" cy="553402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B8B8D51-D8FB-4829-A891-86F2253E2B6F}"/>
              </a:ext>
            </a:extLst>
          </p:cNvPr>
          <p:cNvSpPr txBox="1"/>
          <p:nvPr/>
        </p:nvSpPr>
        <p:spPr>
          <a:xfrm>
            <a:off x="7297711" y="5534387"/>
            <a:ext cx="489428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</a:t>
            </a:r>
            <a:r>
              <a:rPr lang="fr-FR" sz="2500" dirty="0" err="1"/>
              <a:t>get</a:t>
            </a:r>
            <a:r>
              <a:rPr lang="fr-FR" sz="2500" dirty="0"/>
              <a:t> </a:t>
            </a:r>
            <a:r>
              <a:rPr lang="fr-FR" sz="2500" dirty="0" err="1"/>
              <a:t>dressed</a:t>
            </a:r>
            <a:r>
              <a:rPr lang="fr-FR" sz="2500" dirty="0"/>
              <a:t>.</a:t>
            </a:r>
          </a:p>
          <a:p>
            <a:pPr algn="r"/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</a:t>
            </a:r>
            <a:r>
              <a:rPr lang="fr-FR" sz="2500" dirty="0" err="1"/>
              <a:t>play</a:t>
            </a:r>
            <a:r>
              <a:rPr lang="fr-FR" sz="2500" dirty="0"/>
              <a:t> </a:t>
            </a:r>
            <a:r>
              <a:rPr lang="fr-FR" sz="2500" dirty="0" err="1"/>
              <a:t>with</a:t>
            </a:r>
            <a:r>
              <a:rPr lang="fr-FR" sz="2500" dirty="0"/>
              <a:t> </a:t>
            </a:r>
            <a:r>
              <a:rPr lang="fr-FR" sz="2500" dirty="0" err="1"/>
              <a:t>my</a:t>
            </a:r>
            <a:r>
              <a:rPr lang="fr-FR" sz="2500" dirty="0"/>
              <a:t> pet.</a:t>
            </a:r>
          </a:p>
          <a:p>
            <a:pPr algn="r"/>
            <a:r>
              <a:rPr lang="fr-FR" sz="2500" dirty="0"/>
              <a:t>At the weekend, I phone </a:t>
            </a:r>
            <a:r>
              <a:rPr lang="fr-FR" sz="2500" dirty="0" err="1"/>
              <a:t>my</a:t>
            </a:r>
            <a:r>
              <a:rPr lang="fr-FR" sz="2500" dirty="0"/>
              <a:t> </a:t>
            </a:r>
            <a:r>
              <a:rPr lang="fr-FR" sz="2500" dirty="0" err="1"/>
              <a:t>friends</a:t>
            </a:r>
            <a:r>
              <a:rPr lang="fr-FR" sz="2500" dirty="0"/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AEEAEB-29D6-4FE1-8966-8E363B718C4E}"/>
              </a:ext>
            </a:extLst>
          </p:cNvPr>
          <p:cNvSpPr txBox="1"/>
          <p:nvPr/>
        </p:nvSpPr>
        <p:spPr>
          <a:xfrm>
            <a:off x="2985571" y="6565612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2691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4">
            <a:extLst>
              <a:ext uri="{FF2B5EF4-FFF2-40B4-BE49-F238E27FC236}">
                <a16:creationId xmlns:a16="http://schemas.microsoft.com/office/drawing/2014/main" id="{90748E73-EADE-4121-A650-BC4E320F5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43659"/>
              </p:ext>
            </p:extLst>
          </p:nvPr>
        </p:nvGraphicFramePr>
        <p:xfrm>
          <a:off x="1329368" y="274320"/>
          <a:ext cx="10862632" cy="6583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5658">
                  <a:extLst>
                    <a:ext uri="{9D8B030D-6E8A-4147-A177-3AD203B41FA5}">
                      <a16:colId xmlns:a16="http://schemas.microsoft.com/office/drawing/2014/main" val="97698421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3896661879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426873702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2926405295"/>
                    </a:ext>
                  </a:extLst>
                </a:gridCol>
              </a:tblGrid>
              <a:tr h="374410">
                <a:tc>
                  <a:txBody>
                    <a:bodyPr/>
                    <a:lstStyle/>
                    <a:p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4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</a:t>
                      </a:r>
                      <a:r>
                        <a:rPr lang="fr-FR" sz="3000" b="0" dirty="0" err="1"/>
                        <a:t>morning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9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 err="1"/>
                        <a:t>After</a:t>
                      </a:r>
                      <a:r>
                        <a:rPr lang="fr-FR" sz="3000" b="0" dirty="0"/>
                        <a:t> </a:t>
                      </a:r>
                      <a:r>
                        <a:rPr lang="fr-FR" sz="3000" b="0" dirty="0" err="1"/>
                        <a:t>school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3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45199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60149D84-CAC0-496E-B8F3-9D1D85A0EFC2}"/>
              </a:ext>
            </a:extLst>
          </p:cNvPr>
          <p:cNvGrpSpPr/>
          <p:nvPr/>
        </p:nvGrpSpPr>
        <p:grpSpPr>
          <a:xfrm>
            <a:off x="3466641" y="782025"/>
            <a:ext cx="8725359" cy="6075975"/>
            <a:chOff x="2368626" y="506775"/>
            <a:chExt cx="8725359" cy="6075975"/>
          </a:xfrm>
        </p:grpSpPr>
        <p:pic>
          <p:nvPicPr>
            <p:cNvPr id="5" name="Picture 8" descr="Résultat de recherche d'images pour &quot;get dressed&quot;">
              <a:extLst>
                <a:ext uri="{FF2B5EF4-FFF2-40B4-BE49-F238E27FC236}">
                  <a16:creationId xmlns:a16="http://schemas.microsoft.com/office/drawing/2014/main" id="{A9DF3677-0A40-4881-AF29-AA8F04D22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877" y="716096"/>
              <a:ext cx="2207217" cy="160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ésultat de recherche d'images pour &quot;draw take a shower&quot;">
              <a:extLst>
                <a:ext uri="{FF2B5EF4-FFF2-40B4-BE49-F238E27FC236}">
                  <a16:creationId xmlns:a16="http://schemas.microsoft.com/office/drawing/2014/main" id="{3507BBC9-8058-4561-93BF-8D4820406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382" y="716095"/>
              <a:ext cx="1541445" cy="154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Résultat de recherche d'images pour &quot;go to school&quot;">
              <a:extLst>
                <a:ext uri="{FF2B5EF4-FFF2-40B4-BE49-F238E27FC236}">
                  <a16:creationId xmlns:a16="http://schemas.microsoft.com/office/drawing/2014/main" id="{0266721F-B39B-4090-A750-8EFE35EEC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654" y="506775"/>
              <a:ext cx="1600299" cy="1889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ECFECF2-529C-41F2-A997-BB3F1D07F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8626" y="2886115"/>
              <a:ext cx="3283027" cy="1361002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4148CE0-7E7E-4F18-97CE-8A74A5937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5501" y="2500829"/>
              <a:ext cx="1723930" cy="1690777"/>
            </a:xfrm>
            <a:prstGeom prst="rect">
              <a:avLst/>
            </a:prstGeom>
          </p:spPr>
        </p:pic>
        <p:pic>
          <p:nvPicPr>
            <p:cNvPr id="10" name="Picture 8" descr="Résultat de recherche d'images pour &quot;surf on the web&quot;">
              <a:extLst>
                <a:ext uri="{FF2B5EF4-FFF2-40B4-BE49-F238E27FC236}">
                  <a16:creationId xmlns:a16="http://schemas.microsoft.com/office/drawing/2014/main" id="{D7A1BAD0-578C-4513-91CE-F761253CE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241" y="2505921"/>
              <a:ext cx="2381995" cy="1732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ésultat de recherche d'images pour &quot;visit my grand parents&quot;">
              <a:extLst>
                <a:ext uri="{FF2B5EF4-FFF2-40B4-BE49-F238E27FC236}">
                  <a16:creationId xmlns:a16="http://schemas.microsoft.com/office/drawing/2014/main" id="{82C3FBC1-C80E-4664-B317-E8543C1CA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043" y="4439625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RÃ©sultat de recherche d'images pour &quot;watching tv dessin&quot;">
              <a:extLst>
                <a:ext uri="{FF2B5EF4-FFF2-40B4-BE49-F238E27FC236}">
                  <a16:creationId xmlns:a16="http://schemas.microsoft.com/office/drawing/2014/main" id="{E8F3D395-F297-443F-A290-1DC7CF56D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8" y="4501295"/>
              <a:ext cx="2509569" cy="1949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28D615F-2AB6-4913-880A-3D85452A2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37576" y="4516916"/>
              <a:ext cx="2356409" cy="1941104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A2F133D4-E7FF-4214-9498-C09BC338916F}"/>
              </a:ext>
            </a:extLst>
          </p:cNvPr>
          <p:cNvSpPr txBox="1"/>
          <p:nvPr/>
        </p:nvSpPr>
        <p:spPr>
          <a:xfrm>
            <a:off x="165253" y="88135"/>
            <a:ext cx="386169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Write 3 sentences to </a:t>
            </a:r>
            <a:r>
              <a:rPr lang="fr-FR" sz="2000" b="1" dirty="0" err="1"/>
              <a:t>describe</a:t>
            </a:r>
            <a:r>
              <a:rPr lang="fr-FR" sz="2000" b="1" dirty="0"/>
              <a:t> </a:t>
            </a:r>
          </a:p>
          <a:p>
            <a:r>
              <a:rPr lang="fr-FR" sz="2000" b="1" dirty="0" err="1"/>
              <a:t>what</a:t>
            </a:r>
            <a:r>
              <a:rPr lang="fr-FR" sz="2000" b="1" dirty="0"/>
              <a:t> </a:t>
            </a:r>
            <a:r>
              <a:rPr lang="fr-FR" sz="2000" b="1" dirty="0" err="1"/>
              <a:t>you</a:t>
            </a:r>
            <a:r>
              <a:rPr lang="fr-FR" sz="2000" b="1" dirty="0"/>
              <a:t> do in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every</a:t>
            </a:r>
            <a:r>
              <a:rPr lang="fr-FR" sz="2000" b="1" dirty="0"/>
              <a:t> </a:t>
            </a:r>
            <a:r>
              <a:rPr lang="fr-FR" sz="2000" b="1" dirty="0" err="1"/>
              <a:t>day</a:t>
            </a:r>
            <a:r>
              <a:rPr lang="fr-FR" sz="2000" b="1" dirty="0"/>
              <a:t> life.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A55346B-E75C-4611-9577-B6E64508AE6C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64676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7ADB1C2-3D17-43B0-86D6-F421493D2DC0}"/>
              </a:ext>
            </a:extLst>
          </p:cNvPr>
          <p:cNvSpPr txBox="1"/>
          <p:nvPr/>
        </p:nvSpPr>
        <p:spPr>
          <a:xfrm>
            <a:off x="121186" y="99151"/>
            <a:ext cx="4285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</a:t>
            </a:r>
            <a:r>
              <a:rPr lang="fr-FR" sz="2500" dirty="0" err="1"/>
              <a:t>take</a:t>
            </a:r>
            <a:r>
              <a:rPr lang="fr-FR" sz="2500" dirty="0"/>
              <a:t> a </a:t>
            </a:r>
            <a:r>
              <a:rPr lang="fr-FR" sz="2500" dirty="0" err="1"/>
              <a:t>shower</a:t>
            </a:r>
            <a:r>
              <a:rPr lang="fr-FR" sz="2500" dirty="0"/>
              <a:t>.</a:t>
            </a:r>
          </a:p>
          <a:p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</a:t>
            </a:r>
            <a:r>
              <a:rPr lang="fr-FR" sz="2500" dirty="0" err="1"/>
              <a:t>play</a:t>
            </a:r>
            <a:r>
              <a:rPr lang="fr-FR" sz="2500" dirty="0"/>
              <a:t> football.</a:t>
            </a:r>
          </a:p>
          <a:p>
            <a:r>
              <a:rPr lang="fr-FR" sz="2500" dirty="0"/>
              <a:t>At the weekend, I </a:t>
            </a:r>
            <a:r>
              <a:rPr lang="fr-FR" sz="2500" dirty="0" err="1"/>
              <a:t>visit</a:t>
            </a:r>
            <a:r>
              <a:rPr lang="fr-FR" sz="2500" dirty="0"/>
              <a:t> </a:t>
            </a:r>
            <a:r>
              <a:rPr lang="fr-FR" sz="2500" dirty="0" err="1"/>
              <a:t>my</a:t>
            </a:r>
            <a:r>
              <a:rPr lang="fr-FR" sz="2500" dirty="0"/>
              <a:t> </a:t>
            </a:r>
            <a:r>
              <a:rPr lang="fr-FR" sz="2500" dirty="0" err="1"/>
              <a:t>grandparents</a:t>
            </a:r>
            <a:r>
              <a:rPr lang="fr-FR" sz="2500" dirty="0"/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DF5C1C-2613-42F9-8D28-24D16E976A2F}"/>
              </a:ext>
            </a:extLst>
          </p:cNvPr>
          <p:cNvSpPr txBox="1"/>
          <p:nvPr/>
        </p:nvSpPr>
        <p:spPr>
          <a:xfrm>
            <a:off x="4680331" y="0"/>
            <a:ext cx="407342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go to </a:t>
            </a:r>
            <a:r>
              <a:rPr lang="fr-FR" sz="2500" dirty="0" err="1"/>
              <a:t>school</a:t>
            </a:r>
            <a:r>
              <a:rPr lang="fr-FR" sz="2500" dirty="0"/>
              <a:t>.</a:t>
            </a:r>
          </a:p>
          <a:p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ride a bike.</a:t>
            </a:r>
          </a:p>
          <a:p>
            <a:r>
              <a:rPr lang="fr-FR" sz="2500" dirty="0"/>
              <a:t>At the weekend, I </a:t>
            </a:r>
            <a:r>
              <a:rPr lang="fr-FR" sz="2500"/>
              <a:t>watch </a:t>
            </a:r>
            <a:r>
              <a:rPr lang="fr-FR" sz="2500" dirty="0"/>
              <a:t>TV.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8B8D51-D8FB-4829-A891-86F2253E2B6F}"/>
              </a:ext>
            </a:extLst>
          </p:cNvPr>
          <p:cNvSpPr txBox="1"/>
          <p:nvPr/>
        </p:nvSpPr>
        <p:spPr>
          <a:xfrm>
            <a:off x="7414281" y="5523370"/>
            <a:ext cx="477771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</a:t>
            </a:r>
            <a:r>
              <a:rPr lang="fr-FR" sz="2500" dirty="0" err="1"/>
              <a:t>get</a:t>
            </a:r>
            <a:r>
              <a:rPr lang="fr-FR" sz="2500" dirty="0"/>
              <a:t> </a:t>
            </a:r>
            <a:r>
              <a:rPr lang="fr-FR" sz="2500" dirty="0" err="1"/>
              <a:t>dressed</a:t>
            </a:r>
            <a:r>
              <a:rPr lang="fr-FR" sz="2500" dirty="0"/>
              <a:t>.</a:t>
            </a:r>
          </a:p>
          <a:p>
            <a:pPr algn="r"/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surf the web.</a:t>
            </a:r>
          </a:p>
          <a:p>
            <a:pPr algn="r"/>
            <a:r>
              <a:rPr lang="fr-FR" sz="2500" dirty="0"/>
              <a:t>At the weekend, I </a:t>
            </a:r>
            <a:r>
              <a:rPr lang="fr-FR" sz="2500" dirty="0" err="1"/>
              <a:t>play</a:t>
            </a:r>
            <a:r>
              <a:rPr lang="fr-FR" sz="2500" dirty="0"/>
              <a:t> </a:t>
            </a:r>
            <a:r>
              <a:rPr lang="fr-FR" sz="2500" dirty="0" err="1"/>
              <a:t>videogames</a:t>
            </a:r>
            <a:r>
              <a:rPr lang="fr-FR" sz="25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881656-5F27-414D-9860-AC1C11303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77" y="1349222"/>
            <a:ext cx="1676400" cy="5657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403C96-F367-49A4-94B9-DF8FB0AC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43" y="1333500"/>
            <a:ext cx="1933575" cy="55245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D2B3CC-41FB-44FB-A0DA-1EF0F6DE4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570" y="0"/>
            <a:ext cx="2057400" cy="55435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038690-5803-41C1-88AE-1A92332DD847}"/>
              </a:ext>
            </a:extLst>
          </p:cNvPr>
          <p:cNvSpPr txBox="1"/>
          <p:nvPr/>
        </p:nvSpPr>
        <p:spPr>
          <a:xfrm>
            <a:off x="286438" y="6565612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7639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9E79531-BE3D-4DD7-83D5-03661481E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38897"/>
              </p:ext>
            </p:extLst>
          </p:nvPr>
        </p:nvGraphicFramePr>
        <p:xfrm>
          <a:off x="1329368" y="188817"/>
          <a:ext cx="10862632" cy="6583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5658">
                  <a:extLst>
                    <a:ext uri="{9D8B030D-6E8A-4147-A177-3AD203B41FA5}">
                      <a16:colId xmlns:a16="http://schemas.microsoft.com/office/drawing/2014/main" val="97698421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3896661879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426873702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2926405295"/>
                    </a:ext>
                  </a:extLst>
                </a:gridCol>
              </a:tblGrid>
              <a:tr h="209157">
                <a:tc>
                  <a:txBody>
                    <a:bodyPr/>
                    <a:lstStyle/>
                    <a:p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4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</a:t>
                      </a:r>
                      <a:r>
                        <a:rPr lang="fr-FR" sz="3000" b="0" dirty="0" err="1"/>
                        <a:t>morning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9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 err="1"/>
                        <a:t>After</a:t>
                      </a:r>
                      <a:r>
                        <a:rPr lang="fr-FR" sz="3000" b="0" dirty="0"/>
                        <a:t> </a:t>
                      </a:r>
                      <a:r>
                        <a:rPr lang="fr-FR" sz="3000" b="0" dirty="0" err="1"/>
                        <a:t>school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3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45199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5ACEAC14-1B27-4261-A898-3C7FBB75B39F}"/>
              </a:ext>
            </a:extLst>
          </p:cNvPr>
          <p:cNvGrpSpPr/>
          <p:nvPr/>
        </p:nvGrpSpPr>
        <p:grpSpPr>
          <a:xfrm>
            <a:off x="3481330" y="837282"/>
            <a:ext cx="8544671" cy="5855637"/>
            <a:chOff x="2478795" y="716096"/>
            <a:chExt cx="8544671" cy="5855637"/>
          </a:xfrm>
        </p:grpSpPr>
        <p:pic>
          <p:nvPicPr>
            <p:cNvPr id="9" name="Picture 8" descr="Résultat de recherche d'images pour &quot;get dressed&quot;">
              <a:extLst>
                <a:ext uri="{FF2B5EF4-FFF2-40B4-BE49-F238E27FC236}">
                  <a16:creationId xmlns:a16="http://schemas.microsoft.com/office/drawing/2014/main" id="{67C3D234-3838-4797-9730-78A922A3F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877" y="716096"/>
              <a:ext cx="2207217" cy="160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EFA70064-214A-46A8-B67B-6267BD0D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8795" y="2820014"/>
              <a:ext cx="3283027" cy="1361002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EC2E5C6-825E-4A56-83CC-B22C4E52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4845" y="4748270"/>
              <a:ext cx="1723930" cy="1690777"/>
            </a:xfrm>
            <a:prstGeom prst="rect">
              <a:avLst/>
            </a:prstGeom>
          </p:spPr>
        </p:pic>
        <p:pic>
          <p:nvPicPr>
            <p:cNvPr id="19" name="Picture 4" descr="Résultat de recherche d'images pour &quot;visit my grand parents&quot;">
              <a:extLst>
                <a:ext uri="{FF2B5EF4-FFF2-40B4-BE49-F238E27FC236}">
                  <a16:creationId xmlns:a16="http://schemas.microsoft.com/office/drawing/2014/main" id="{5FF1A06D-A84C-40B4-B75A-1BC7272C9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341" y="4428608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RÃ©sultat de recherche d'images pour &quot;watching tv dessin&quot;">
              <a:extLst>
                <a:ext uri="{FF2B5EF4-FFF2-40B4-BE49-F238E27FC236}">
                  <a16:creationId xmlns:a16="http://schemas.microsoft.com/office/drawing/2014/main" id="{FD300895-2523-4630-91A8-5369A5BEC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8" y="4501295"/>
              <a:ext cx="2509569" cy="1949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8975089-CFBA-4A42-8D2E-FC7F837F7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27426" y="2478795"/>
              <a:ext cx="2356409" cy="1941104"/>
            </a:xfrm>
            <a:prstGeom prst="rect">
              <a:avLst/>
            </a:prstGeom>
          </p:spPr>
        </p:pic>
        <p:pic>
          <p:nvPicPr>
            <p:cNvPr id="12" name="Picture 2" descr="Résultat de recherche d'images pour &quot;wake up&quot;">
              <a:extLst>
                <a:ext uri="{FF2B5EF4-FFF2-40B4-BE49-F238E27FC236}">
                  <a16:creationId xmlns:a16="http://schemas.microsoft.com/office/drawing/2014/main" id="{7F91E392-4E82-4DB0-AECD-BF63A4BE7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517" y="738131"/>
              <a:ext cx="1198967" cy="150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Résultat de recherche d'images pour &quot;draw take a shower&quot;">
              <a:extLst>
                <a:ext uri="{FF2B5EF4-FFF2-40B4-BE49-F238E27FC236}">
                  <a16:creationId xmlns:a16="http://schemas.microsoft.com/office/drawing/2014/main" id="{5BCE54DB-C1C3-48F3-9706-75E4A29BE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667" y="727113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associÃ©e">
              <a:extLst>
                <a:ext uri="{FF2B5EF4-FFF2-40B4-BE49-F238E27FC236}">
                  <a16:creationId xmlns:a16="http://schemas.microsoft.com/office/drawing/2014/main" id="{8466BEAD-AE83-4BF3-A892-E25783F23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089" y="2412694"/>
              <a:ext cx="1583822" cy="2240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11D31866-BC2E-4FF7-AD61-C565EBE58051}"/>
              </a:ext>
            </a:extLst>
          </p:cNvPr>
          <p:cNvSpPr txBox="1"/>
          <p:nvPr/>
        </p:nvSpPr>
        <p:spPr>
          <a:xfrm>
            <a:off x="0" y="0"/>
            <a:ext cx="386169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Write 3 sentences to </a:t>
            </a:r>
            <a:r>
              <a:rPr lang="fr-FR" sz="2000" b="1" dirty="0" err="1"/>
              <a:t>describe</a:t>
            </a:r>
            <a:r>
              <a:rPr lang="fr-FR" sz="2000" b="1" dirty="0"/>
              <a:t> </a:t>
            </a:r>
          </a:p>
          <a:p>
            <a:r>
              <a:rPr lang="fr-FR" sz="2000" b="1" dirty="0" err="1"/>
              <a:t>what</a:t>
            </a:r>
            <a:r>
              <a:rPr lang="fr-FR" sz="2000" b="1" dirty="0"/>
              <a:t> </a:t>
            </a:r>
            <a:r>
              <a:rPr lang="fr-FR" sz="2000" b="1" dirty="0" err="1"/>
              <a:t>you</a:t>
            </a:r>
            <a:r>
              <a:rPr lang="fr-FR" sz="2000" b="1" dirty="0"/>
              <a:t> do in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every</a:t>
            </a:r>
            <a:r>
              <a:rPr lang="fr-FR" sz="2000" b="1" dirty="0"/>
              <a:t> </a:t>
            </a:r>
            <a:r>
              <a:rPr lang="fr-FR" sz="2000" b="1" dirty="0" err="1"/>
              <a:t>day</a:t>
            </a:r>
            <a:r>
              <a:rPr lang="fr-FR" sz="2000" b="1" dirty="0"/>
              <a:t> life.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8BEA447-6780-42CC-8017-25A83E6AD682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142179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7ADB1C2-3D17-43B0-86D6-F421493D2DC0}"/>
              </a:ext>
            </a:extLst>
          </p:cNvPr>
          <p:cNvSpPr txBox="1"/>
          <p:nvPr/>
        </p:nvSpPr>
        <p:spPr>
          <a:xfrm>
            <a:off x="121185" y="99151"/>
            <a:ext cx="396499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wake up.</a:t>
            </a:r>
          </a:p>
          <a:p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</a:t>
            </a:r>
            <a:r>
              <a:rPr lang="fr-FR" sz="2500" dirty="0" err="1"/>
              <a:t>play</a:t>
            </a:r>
            <a:r>
              <a:rPr lang="fr-FR" sz="2500" dirty="0"/>
              <a:t> football.</a:t>
            </a:r>
          </a:p>
          <a:p>
            <a:r>
              <a:rPr lang="fr-FR" sz="2500" dirty="0"/>
              <a:t>At the weekend, I ride a bike.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DF5C1C-2613-42F9-8D28-24D16E976A2F}"/>
              </a:ext>
            </a:extLst>
          </p:cNvPr>
          <p:cNvSpPr txBox="1"/>
          <p:nvPr/>
        </p:nvSpPr>
        <p:spPr>
          <a:xfrm>
            <a:off x="4415926" y="44067"/>
            <a:ext cx="430502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</a:t>
            </a:r>
            <a:r>
              <a:rPr lang="fr-FR" sz="2500" dirty="0" err="1"/>
              <a:t>take</a:t>
            </a:r>
            <a:r>
              <a:rPr lang="fr-FR" sz="2500" dirty="0"/>
              <a:t> a </a:t>
            </a:r>
            <a:r>
              <a:rPr lang="fr-FR" sz="2500" dirty="0" err="1"/>
              <a:t>shower</a:t>
            </a:r>
            <a:r>
              <a:rPr lang="fr-FR" sz="2500" dirty="0"/>
              <a:t>.</a:t>
            </a:r>
          </a:p>
          <a:p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</a:t>
            </a:r>
            <a:r>
              <a:rPr lang="fr-FR" sz="2500" dirty="0" err="1"/>
              <a:t>play</a:t>
            </a:r>
            <a:r>
              <a:rPr lang="fr-FR" sz="2500" dirty="0"/>
              <a:t> </a:t>
            </a:r>
            <a:r>
              <a:rPr lang="fr-FR" sz="2500" dirty="0" err="1"/>
              <a:t>videogames</a:t>
            </a:r>
            <a:r>
              <a:rPr lang="fr-FR" sz="2500" dirty="0"/>
              <a:t>.</a:t>
            </a:r>
          </a:p>
          <a:p>
            <a:r>
              <a:rPr lang="fr-FR" sz="2500" dirty="0"/>
              <a:t>At the weekend, I </a:t>
            </a:r>
            <a:r>
              <a:rPr lang="fr-FR" sz="2500" dirty="0" err="1"/>
              <a:t>watch</a:t>
            </a:r>
            <a:r>
              <a:rPr lang="fr-FR" sz="2500" dirty="0"/>
              <a:t> TV.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8B8D51-D8FB-4829-A891-86F2253E2B6F}"/>
              </a:ext>
            </a:extLst>
          </p:cNvPr>
          <p:cNvSpPr txBox="1"/>
          <p:nvPr/>
        </p:nvSpPr>
        <p:spPr>
          <a:xfrm>
            <a:off x="6777697" y="5611505"/>
            <a:ext cx="541430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</a:t>
            </a:r>
            <a:r>
              <a:rPr lang="fr-FR" sz="2500" dirty="0" err="1"/>
              <a:t>get</a:t>
            </a:r>
            <a:r>
              <a:rPr lang="fr-FR" sz="2500" dirty="0"/>
              <a:t> </a:t>
            </a:r>
            <a:r>
              <a:rPr lang="fr-FR" sz="2500" dirty="0" err="1"/>
              <a:t>dressed</a:t>
            </a:r>
            <a:r>
              <a:rPr lang="fr-FR" sz="2500" dirty="0"/>
              <a:t>.</a:t>
            </a:r>
          </a:p>
          <a:p>
            <a:pPr algn="r"/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</a:t>
            </a:r>
            <a:r>
              <a:rPr lang="fr-FR" sz="2500" dirty="0" err="1"/>
              <a:t>listen</a:t>
            </a:r>
            <a:r>
              <a:rPr lang="fr-FR" sz="2500" dirty="0"/>
              <a:t> to music.</a:t>
            </a:r>
          </a:p>
          <a:p>
            <a:pPr algn="r"/>
            <a:r>
              <a:rPr lang="fr-FR" sz="2500" dirty="0"/>
              <a:t>At the weekend, I </a:t>
            </a:r>
            <a:r>
              <a:rPr lang="fr-FR" sz="2500" dirty="0" err="1"/>
              <a:t>visit</a:t>
            </a:r>
            <a:r>
              <a:rPr lang="fr-FR" sz="2500" dirty="0"/>
              <a:t> </a:t>
            </a:r>
            <a:r>
              <a:rPr lang="fr-FR" sz="2500" dirty="0" err="1"/>
              <a:t>my</a:t>
            </a:r>
            <a:r>
              <a:rPr lang="fr-FR" sz="2500" dirty="0"/>
              <a:t> </a:t>
            </a:r>
            <a:r>
              <a:rPr lang="fr-FR" sz="2500" dirty="0" err="1"/>
              <a:t>grandparents</a:t>
            </a:r>
            <a:r>
              <a:rPr lang="fr-FR" sz="25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A1AE46-6B32-47A5-BAD7-C64C6644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46" y="1209675"/>
            <a:ext cx="1933575" cy="56483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F4A194-09D7-4ED9-AB9C-466A0011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51" y="1409700"/>
            <a:ext cx="2038350" cy="54483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DF3D4B7-E139-4593-9C76-14A806F37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522" y="0"/>
            <a:ext cx="2105025" cy="57054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A5892DA-6D1A-4B02-94D4-795CEF3F0CF2}"/>
              </a:ext>
            </a:extLst>
          </p:cNvPr>
          <p:cNvSpPr txBox="1"/>
          <p:nvPr/>
        </p:nvSpPr>
        <p:spPr>
          <a:xfrm>
            <a:off x="2919469" y="6565612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6621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1F6BBA5-45A4-4D51-8E12-1D8BA667E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289422"/>
              </p:ext>
            </p:extLst>
          </p:nvPr>
        </p:nvGraphicFramePr>
        <p:xfrm>
          <a:off x="1329368" y="274320"/>
          <a:ext cx="10862632" cy="6583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5658">
                  <a:extLst>
                    <a:ext uri="{9D8B030D-6E8A-4147-A177-3AD203B41FA5}">
                      <a16:colId xmlns:a16="http://schemas.microsoft.com/office/drawing/2014/main" val="97698421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3896661879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426873702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2926405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4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</a:t>
                      </a:r>
                      <a:r>
                        <a:rPr lang="fr-FR" sz="3000" b="0" dirty="0" err="1"/>
                        <a:t>morning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9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 err="1"/>
                        <a:t>After</a:t>
                      </a:r>
                      <a:r>
                        <a:rPr lang="fr-FR" sz="3000" b="0" dirty="0"/>
                        <a:t> </a:t>
                      </a:r>
                      <a:r>
                        <a:rPr lang="fr-FR" sz="3000" b="0" dirty="0" err="1"/>
                        <a:t>school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3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45199"/>
                  </a:ext>
                </a:extLst>
              </a:tr>
            </a:tbl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3DDE2584-FE5D-4BD6-A2A9-C83030ADD326}"/>
              </a:ext>
            </a:extLst>
          </p:cNvPr>
          <p:cNvGrpSpPr/>
          <p:nvPr/>
        </p:nvGrpSpPr>
        <p:grpSpPr>
          <a:xfrm>
            <a:off x="4025237" y="903382"/>
            <a:ext cx="8071588" cy="5867000"/>
            <a:chOff x="3154904" y="716095"/>
            <a:chExt cx="8071588" cy="5867000"/>
          </a:xfrm>
        </p:grpSpPr>
        <p:pic>
          <p:nvPicPr>
            <p:cNvPr id="6" name="Picture 2" descr="Résultat de recherche d'images pour &quot;wake up&quot;">
              <a:extLst>
                <a:ext uri="{FF2B5EF4-FFF2-40B4-BE49-F238E27FC236}">
                  <a16:creationId xmlns:a16="http://schemas.microsoft.com/office/drawing/2014/main" id="{8E4268E9-CCA7-4CB6-BF50-2B013AA57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517" y="738131"/>
              <a:ext cx="1198967" cy="150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Résultat de recherche d'images pour &quot;draw take a shower&quot;">
              <a:extLst>
                <a:ext uri="{FF2B5EF4-FFF2-40B4-BE49-F238E27FC236}">
                  <a16:creationId xmlns:a16="http://schemas.microsoft.com/office/drawing/2014/main" id="{EEDEFBE1-89A4-4AA4-A34E-B2248F536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667" y="727113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Résultat de recherche d'images pour &quot;have breakfast&quot;">
              <a:extLst>
                <a:ext uri="{FF2B5EF4-FFF2-40B4-BE49-F238E27FC236}">
                  <a16:creationId xmlns:a16="http://schemas.microsoft.com/office/drawing/2014/main" id="{C1CDF0D9-1AE3-4B68-8A8A-239B8F47A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624" y="716095"/>
              <a:ext cx="2605868" cy="16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Résultat de recherche d'images pour &quot;jouer avec ses amis dessin&quot;">
              <a:extLst>
                <a:ext uri="{FF2B5EF4-FFF2-40B4-BE49-F238E27FC236}">
                  <a16:creationId xmlns:a16="http://schemas.microsoft.com/office/drawing/2014/main" id="{5479CACA-2065-4E34-A168-3BABFA05B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904" y="4494882"/>
              <a:ext cx="2603273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ésultat de recherche d'images pour &quot;dessin promenade&quot;">
              <a:extLst>
                <a:ext uri="{FF2B5EF4-FFF2-40B4-BE49-F238E27FC236}">
                  <a16:creationId xmlns:a16="http://schemas.microsoft.com/office/drawing/2014/main" id="{FB64450F-1B46-4617-90B9-F6B4F4A68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513" y="4488385"/>
              <a:ext cx="2007883" cy="2094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ésultat de recherche d'images pour &quot;dessin téléphoner&quot;">
              <a:extLst>
                <a:ext uri="{FF2B5EF4-FFF2-40B4-BE49-F238E27FC236}">
                  <a16:creationId xmlns:a16="http://schemas.microsoft.com/office/drawing/2014/main" id="{BF857B7E-3DC0-4B5A-85A9-36344EAF3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7226" y="4572000"/>
              <a:ext cx="1973935" cy="191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ésultat de recherche d'images pour &quot;do my homework&quot;">
              <a:extLst>
                <a:ext uri="{FF2B5EF4-FFF2-40B4-BE49-F238E27FC236}">
                  <a16:creationId xmlns:a16="http://schemas.microsoft.com/office/drawing/2014/main" id="{AF05721A-F5F5-4BAC-8C31-0A4BFE73E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627" y="2467777"/>
              <a:ext cx="1447695" cy="1993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ésultat de recherche d'images pour &quot;have a snack&quot;">
              <a:extLst>
                <a:ext uri="{FF2B5EF4-FFF2-40B4-BE49-F238E27FC236}">
                  <a16:creationId xmlns:a16="http://schemas.microsoft.com/office/drawing/2014/main" id="{A75A3BDC-7ECC-4DA7-BD2F-BD9E85052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047" y="2401676"/>
              <a:ext cx="1779433" cy="1989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Résultat de recherche d'images pour &quot;jouer avec son chat dessin&quot;">
              <a:extLst>
                <a:ext uri="{FF2B5EF4-FFF2-40B4-BE49-F238E27FC236}">
                  <a16:creationId xmlns:a16="http://schemas.microsoft.com/office/drawing/2014/main" id="{D3D285EA-1DA4-49AE-AAAA-D03ECF5E3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013" y="2280492"/>
              <a:ext cx="2098712" cy="209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A55563A9-BA1A-407F-BECB-F399225921DA}"/>
              </a:ext>
            </a:extLst>
          </p:cNvPr>
          <p:cNvSpPr txBox="1"/>
          <p:nvPr/>
        </p:nvSpPr>
        <p:spPr>
          <a:xfrm>
            <a:off x="0" y="0"/>
            <a:ext cx="386169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Write 3 sentences to </a:t>
            </a:r>
            <a:r>
              <a:rPr lang="fr-FR" sz="2000" b="1" dirty="0" err="1"/>
              <a:t>describe</a:t>
            </a:r>
            <a:r>
              <a:rPr lang="fr-FR" sz="2000" b="1" dirty="0"/>
              <a:t> </a:t>
            </a:r>
          </a:p>
          <a:p>
            <a:r>
              <a:rPr lang="fr-FR" sz="2000" b="1" dirty="0" err="1"/>
              <a:t>what</a:t>
            </a:r>
            <a:r>
              <a:rPr lang="fr-FR" sz="2000" b="1" dirty="0"/>
              <a:t> </a:t>
            </a:r>
            <a:r>
              <a:rPr lang="fr-FR" sz="2000" b="1" dirty="0" err="1"/>
              <a:t>you</a:t>
            </a:r>
            <a:r>
              <a:rPr lang="fr-FR" sz="2000" b="1" dirty="0"/>
              <a:t> do in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every</a:t>
            </a:r>
            <a:r>
              <a:rPr lang="fr-FR" sz="2000" b="1" dirty="0"/>
              <a:t> </a:t>
            </a:r>
            <a:r>
              <a:rPr lang="fr-FR" sz="2000" b="1" dirty="0" err="1"/>
              <a:t>day</a:t>
            </a:r>
            <a:r>
              <a:rPr lang="fr-FR" sz="2000" b="1" dirty="0"/>
              <a:t> life.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596FFAD-37B9-4A6C-94A5-123862567A6C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49204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7ADB1C2-3D17-43B0-86D6-F421493D2DC0}"/>
              </a:ext>
            </a:extLst>
          </p:cNvPr>
          <p:cNvSpPr txBox="1"/>
          <p:nvPr/>
        </p:nvSpPr>
        <p:spPr>
          <a:xfrm>
            <a:off x="121186" y="99151"/>
            <a:ext cx="4362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wake up.</a:t>
            </a:r>
          </a:p>
          <a:p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</a:t>
            </a:r>
            <a:r>
              <a:rPr lang="fr-FR" sz="2500" dirty="0" err="1"/>
              <a:t>play</a:t>
            </a:r>
            <a:r>
              <a:rPr lang="fr-FR" sz="2500" dirty="0"/>
              <a:t> </a:t>
            </a:r>
            <a:r>
              <a:rPr lang="fr-FR" sz="2500" dirty="0" err="1"/>
              <a:t>with</a:t>
            </a:r>
            <a:r>
              <a:rPr lang="fr-FR" sz="2500" dirty="0"/>
              <a:t> </a:t>
            </a:r>
            <a:r>
              <a:rPr lang="fr-FR" sz="2500" dirty="0" err="1"/>
              <a:t>my</a:t>
            </a:r>
            <a:r>
              <a:rPr lang="fr-FR" sz="2500" dirty="0"/>
              <a:t> pet.</a:t>
            </a:r>
          </a:p>
          <a:p>
            <a:r>
              <a:rPr lang="fr-FR" sz="2500" dirty="0"/>
              <a:t>At the weekend, I </a:t>
            </a:r>
            <a:r>
              <a:rPr lang="fr-FR" sz="2500" dirty="0" err="1"/>
              <a:t>play</a:t>
            </a:r>
            <a:r>
              <a:rPr lang="fr-FR" sz="2500" dirty="0"/>
              <a:t> </a:t>
            </a:r>
            <a:r>
              <a:rPr lang="fr-FR" sz="2500" dirty="0" err="1"/>
              <a:t>with</a:t>
            </a:r>
            <a:r>
              <a:rPr lang="fr-FR" sz="2500" dirty="0"/>
              <a:t> </a:t>
            </a:r>
            <a:r>
              <a:rPr lang="fr-FR" sz="2500" dirty="0" err="1"/>
              <a:t>my</a:t>
            </a:r>
            <a:r>
              <a:rPr lang="fr-FR" sz="2500" dirty="0"/>
              <a:t> </a:t>
            </a:r>
            <a:r>
              <a:rPr lang="fr-FR" sz="2500" dirty="0" err="1"/>
              <a:t>friends</a:t>
            </a:r>
            <a:r>
              <a:rPr lang="fr-FR" sz="2500" dirty="0"/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DF5C1C-2613-42F9-8D28-24D16E976A2F}"/>
              </a:ext>
            </a:extLst>
          </p:cNvPr>
          <p:cNvSpPr txBox="1"/>
          <p:nvPr/>
        </p:nvSpPr>
        <p:spPr>
          <a:xfrm>
            <a:off x="4834568" y="110168"/>
            <a:ext cx="430502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</a:t>
            </a:r>
            <a:r>
              <a:rPr lang="fr-FR" sz="2500" dirty="0" err="1"/>
              <a:t>take</a:t>
            </a:r>
            <a:r>
              <a:rPr lang="fr-FR" sz="2500" dirty="0"/>
              <a:t> a </a:t>
            </a:r>
            <a:r>
              <a:rPr lang="fr-FR" sz="2500" dirty="0" err="1"/>
              <a:t>shower</a:t>
            </a:r>
            <a:r>
              <a:rPr lang="fr-FR" sz="2500" dirty="0"/>
              <a:t>.</a:t>
            </a:r>
          </a:p>
          <a:p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have a snack.</a:t>
            </a:r>
          </a:p>
          <a:p>
            <a:r>
              <a:rPr lang="fr-FR" sz="2500" dirty="0"/>
              <a:t>At the weekend, I go for a </a:t>
            </a:r>
            <a:r>
              <a:rPr lang="fr-FR" sz="2500" dirty="0" err="1"/>
              <a:t>walk</a:t>
            </a:r>
            <a:r>
              <a:rPr lang="fr-FR" sz="2500" dirty="0"/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8B8D51-D8FB-4829-A891-86F2253E2B6F}"/>
              </a:ext>
            </a:extLst>
          </p:cNvPr>
          <p:cNvSpPr txBox="1"/>
          <p:nvPr/>
        </p:nvSpPr>
        <p:spPr>
          <a:xfrm>
            <a:off x="7297710" y="5611505"/>
            <a:ext cx="489429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500" dirty="0"/>
              <a:t>In the </a:t>
            </a:r>
            <a:r>
              <a:rPr lang="fr-FR" sz="2500" dirty="0" err="1"/>
              <a:t>morning</a:t>
            </a:r>
            <a:r>
              <a:rPr lang="fr-FR" sz="2500" dirty="0"/>
              <a:t>, I have breakfast.</a:t>
            </a:r>
          </a:p>
          <a:p>
            <a:pPr algn="r"/>
            <a:r>
              <a:rPr lang="fr-FR" sz="2500" dirty="0" err="1"/>
              <a:t>After</a:t>
            </a:r>
            <a:r>
              <a:rPr lang="fr-FR" sz="2500" dirty="0"/>
              <a:t> </a:t>
            </a:r>
            <a:r>
              <a:rPr lang="fr-FR" sz="2500" dirty="0" err="1"/>
              <a:t>school</a:t>
            </a:r>
            <a:r>
              <a:rPr lang="fr-FR" sz="2500" dirty="0"/>
              <a:t>, I do </a:t>
            </a:r>
            <a:r>
              <a:rPr lang="fr-FR" sz="2500" dirty="0" err="1"/>
              <a:t>my</a:t>
            </a:r>
            <a:r>
              <a:rPr lang="fr-FR" sz="2500" dirty="0"/>
              <a:t> </a:t>
            </a:r>
            <a:r>
              <a:rPr lang="fr-FR" sz="2500" dirty="0" err="1"/>
              <a:t>homework</a:t>
            </a:r>
            <a:r>
              <a:rPr lang="fr-FR" sz="2500" dirty="0"/>
              <a:t>.</a:t>
            </a:r>
          </a:p>
          <a:p>
            <a:pPr algn="r"/>
            <a:r>
              <a:rPr lang="fr-FR" sz="2500" dirty="0"/>
              <a:t>At the weekend, I phone </a:t>
            </a:r>
            <a:r>
              <a:rPr lang="fr-FR" sz="2500" dirty="0" err="1"/>
              <a:t>my</a:t>
            </a:r>
            <a:r>
              <a:rPr lang="fr-FR" sz="2500" dirty="0"/>
              <a:t> </a:t>
            </a:r>
            <a:r>
              <a:rPr lang="fr-FR" sz="2500" dirty="0" err="1"/>
              <a:t>friends</a:t>
            </a:r>
            <a:r>
              <a:rPr lang="fr-FR" sz="2500" dirty="0"/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B54DD4-449E-459E-BEF5-6128D8EE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00" y="1482284"/>
            <a:ext cx="1866900" cy="54578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515F4E-0CCA-41AC-9800-FB68B8A0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887" y="1382559"/>
            <a:ext cx="1666875" cy="55911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4A17B0-6153-4CB7-8B94-C3D43687D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009" y="0"/>
            <a:ext cx="1962150" cy="56578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7979F62-12CD-40E5-A28B-304DC92E3EF4}"/>
              </a:ext>
            </a:extLst>
          </p:cNvPr>
          <p:cNvSpPr txBox="1"/>
          <p:nvPr/>
        </p:nvSpPr>
        <p:spPr>
          <a:xfrm>
            <a:off x="3349128" y="6565612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6239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33F80D6-11D4-41E8-AE43-AAD87CF50266}"/>
              </a:ext>
            </a:extLst>
          </p:cNvPr>
          <p:cNvSpPr txBox="1"/>
          <p:nvPr/>
        </p:nvSpPr>
        <p:spPr>
          <a:xfrm>
            <a:off x="440674" y="187287"/>
            <a:ext cx="20705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 err="1"/>
              <a:t>After</a:t>
            </a:r>
            <a:r>
              <a:rPr lang="fr-FR" sz="3000" dirty="0"/>
              <a:t> </a:t>
            </a:r>
            <a:r>
              <a:rPr lang="fr-FR" sz="3000" dirty="0" err="1"/>
              <a:t>school</a:t>
            </a:r>
            <a:endParaRPr lang="fr-FR" sz="3000" dirty="0"/>
          </a:p>
        </p:txBody>
      </p:sp>
      <p:pic>
        <p:nvPicPr>
          <p:cNvPr id="2050" name="Picture 2" descr="Résultat de recherche d'images pour &quot;do my homework&quot;">
            <a:extLst>
              <a:ext uri="{FF2B5EF4-FFF2-40B4-BE49-F238E27FC236}">
                <a16:creationId xmlns:a16="http://schemas.microsoft.com/office/drawing/2014/main" id="{73B3ADCD-F974-4C8C-8865-011A1A65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09" y="105293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have a snack&quot;">
            <a:extLst>
              <a:ext uri="{FF2B5EF4-FFF2-40B4-BE49-F238E27FC236}">
                <a16:creationId xmlns:a16="http://schemas.microsoft.com/office/drawing/2014/main" id="{54E7EA1A-B119-421A-8A14-1C43D537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9" y="824029"/>
            <a:ext cx="2658507" cy="29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24F039-BA04-4A92-AD40-4ABF4E222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897" y="554229"/>
            <a:ext cx="2486025" cy="20478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CC4B9E0-6822-4E09-9804-FD8AF043D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257" y="159712"/>
            <a:ext cx="2167661" cy="2125975"/>
          </a:xfrm>
          <a:prstGeom prst="rect">
            <a:avLst/>
          </a:prstGeom>
        </p:spPr>
      </p:pic>
      <p:pic>
        <p:nvPicPr>
          <p:cNvPr id="2056" name="Picture 8" descr="Résultat de recherche d'images pour &quot;jouer avec son chat dessin&quot;">
            <a:extLst>
              <a:ext uri="{FF2B5EF4-FFF2-40B4-BE49-F238E27FC236}">
                <a16:creationId xmlns:a16="http://schemas.microsoft.com/office/drawing/2014/main" id="{68754E73-AF79-46B6-AB5B-A9D4269E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63" y="3371161"/>
            <a:ext cx="2759725" cy="27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dessin téléphoner&quot;">
            <a:extLst>
              <a:ext uri="{FF2B5EF4-FFF2-40B4-BE49-F238E27FC236}">
                <a16:creationId xmlns:a16="http://schemas.microsoft.com/office/drawing/2014/main" id="{E468DA3F-E401-40B0-850C-FD278D9E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8" y="3811837"/>
            <a:ext cx="2450768" cy="23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9AF9F3-C921-4492-BAB2-FDBE176EB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34" y="4192464"/>
            <a:ext cx="5154517" cy="2136841"/>
          </a:xfrm>
          <a:prstGeom prst="rect">
            <a:avLst/>
          </a:prstGeom>
        </p:spPr>
      </p:pic>
      <p:pic>
        <p:nvPicPr>
          <p:cNvPr id="14" name="Picture 4" descr="RÃ©sultat de recherche d'images pour &quot;watching tv dessin&quot;">
            <a:extLst>
              <a:ext uri="{FF2B5EF4-FFF2-40B4-BE49-F238E27FC236}">
                <a16:creationId xmlns:a16="http://schemas.microsoft.com/office/drawing/2014/main" id="{78B3F1D2-6621-4B81-B428-55B4961C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81" y="2364022"/>
            <a:ext cx="2509569" cy="19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3DECF40-CF75-41D2-95EA-82ED4F74E452}"/>
              </a:ext>
            </a:extLst>
          </p:cNvPr>
          <p:cNvSpPr txBox="1"/>
          <p:nvPr/>
        </p:nvSpPr>
        <p:spPr>
          <a:xfrm>
            <a:off x="8108414" y="6499685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60902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33F80D6-11D4-41E8-AE43-AAD87CF50266}"/>
              </a:ext>
            </a:extLst>
          </p:cNvPr>
          <p:cNvSpPr txBox="1"/>
          <p:nvPr/>
        </p:nvSpPr>
        <p:spPr>
          <a:xfrm>
            <a:off x="440674" y="187287"/>
            <a:ext cx="2630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dirty="0"/>
              <a:t>At the weekend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24F039-BA04-4A92-AD40-4ABF4E222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255" y="102537"/>
            <a:ext cx="2486025" cy="20478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CC4B9E0-6822-4E09-9804-FD8AF043D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08" y="148696"/>
            <a:ext cx="2167661" cy="2125975"/>
          </a:xfrm>
          <a:prstGeom prst="rect">
            <a:avLst/>
          </a:prstGeom>
        </p:spPr>
      </p:pic>
      <p:pic>
        <p:nvPicPr>
          <p:cNvPr id="2056" name="Picture 8" descr="Résultat de recherche d'images pour &quot;jouer avec son chat dessin&quot;">
            <a:extLst>
              <a:ext uri="{FF2B5EF4-FFF2-40B4-BE49-F238E27FC236}">
                <a16:creationId xmlns:a16="http://schemas.microsoft.com/office/drawing/2014/main" id="{68754E73-AF79-46B6-AB5B-A9D4269E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42" y="2544896"/>
            <a:ext cx="2759725" cy="27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dessin téléphoner&quot;">
            <a:extLst>
              <a:ext uri="{FF2B5EF4-FFF2-40B4-BE49-F238E27FC236}">
                <a16:creationId xmlns:a16="http://schemas.microsoft.com/office/drawing/2014/main" id="{E468DA3F-E401-40B0-850C-FD278D9E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32" y="4484840"/>
            <a:ext cx="2450768" cy="23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9AF9F3-C921-4492-BAB2-FDBE176EB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14" y="4600088"/>
            <a:ext cx="5154517" cy="2136841"/>
          </a:xfrm>
          <a:prstGeom prst="rect">
            <a:avLst/>
          </a:prstGeom>
        </p:spPr>
      </p:pic>
      <p:pic>
        <p:nvPicPr>
          <p:cNvPr id="14" name="Picture 4" descr="RÃ©sultat de recherche d'images pour &quot;watching tv dessin&quot;">
            <a:extLst>
              <a:ext uri="{FF2B5EF4-FFF2-40B4-BE49-F238E27FC236}">
                <a16:creationId xmlns:a16="http://schemas.microsoft.com/office/drawing/2014/main" id="{78B3F1D2-6621-4B81-B428-55B4961C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259" y="2419107"/>
            <a:ext cx="2509569" cy="19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ésultat de recherche d'images pour &quot;dessin promenade&quot;">
            <a:extLst>
              <a:ext uri="{FF2B5EF4-FFF2-40B4-BE49-F238E27FC236}">
                <a16:creationId xmlns:a16="http://schemas.microsoft.com/office/drawing/2014/main" id="{C05CBD08-58D4-42F3-B0F5-68F520D33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8" y="815248"/>
            <a:ext cx="2466305" cy="257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visit my grand parents&quot;">
            <a:extLst>
              <a:ext uri="{FF2B5EF4-FFF2-40B4-BE49-F238E27FC236}">
                <a16:creationId xmlns:a16="http://schemas.microsoft.com/office/drawing/2014/main" id="{FE14050C-C913-4D98-9AF2-E3982B18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03" y="2091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jouer avec ses amis dessin&quot;">
            <a:extLst>
              <a:ext uri="{FF2B5EF4-FFF2-40B4-BE49-F238E27FC236}">
                <a16:creationId xmlns:a16="http://schemas.microsoft.com/office/drawing/2014/main" id="{8ED15E87-45BC-41F1-BD4D-DBBD39E4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52" y="2138655"/>
            <a:ext cx="3150186" cy="22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associÃ©e">
            <a:extLst>
              <a:ext uri="{FF2B5EF4-FFF2-40B4-BE49-F238E27FC236}">
                <a16:creationId xmlns:a16="http://schemas.microsoft.com/office/drawing/2014/main" id="{BC062960-6154-4564-ABDF-57439911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046" y="0"/>
            <a:ext cx="1583822" cy="22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surf on the web&quot;">
            <a:extLst>
              <a:ext uri="{FF2B5EF4-FFF2-40B4-BE49-F238E27FC236}">
                <a16:creationId xmlns:a16="http://schemas.microsoft.com/office/drawing/2014/main" id="{F8EC9FDA-32EB-40E9-9BF5-0B671015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29" y="4845127"/>
            <a:ext cx="2619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B0A0B2E-FB2A-4A61-9314-C8EA20B480DD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67604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24F039-BA04-4A92-AD40-4ABF4E222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06" y="242371"/>
            <a:ext cx="1553956" cy="12800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CC4B9E0-6822-4E09-9804-FD8AF043D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944" y="385589"/>
            <a:ext cx="1488039" cy="1459423"/>
          </a:xfrm>
          <a:prstGeom prst="rect">
            <a:avLst/>
          </a:prstGeom>
        </p:spPr>
      </p:pic>
      <p:pic>
        <p:nvPicPr>
          <p:cNvPr id="2056" name="Picture 8" descr="Résultat de recherche d'images pour &quot;jouer avec son chat dessin&quot;">
            <a:extLst>
              <a:ext uri="{FF2B5EF4-FFF2-40B4-BE49-F238E27FC236}">
                <a16:creationId xmlns:a16="http://schemas.microsoft.com/office/drawing/2014/main" id="{68754E73-AF79-46B6-AB5B-A9D4269E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51" y="1718632"/>
            <a:ext cx="2274982" cy="22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9AF9F3-C921-4492-BAB2-FDBE176EB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2" y="4016241"/>
            <a:ext cx="4197427" cy="1740073"/>
          </a:xfrm>
          <a:prstGeom prst="rect">
            <a:avLst/>
          </a:prstGeom>
        </p:spPr>
      </p:pic>
      <p:pic>
        <p:nvPicPr>
          <p:cNvPr id="3074" name="Picture 2" descr="Résultat de recherche d'images pour &quot;dessin promenade&quot;">
            <a:extLst>
              <a:ext uri="{FF2B5EF4-FFF2-40B4-BE49-F238E27FC236}">
                <a16:creationId xmlns:a16="http://schemas.microsoft.com/office/drawing/2014/main" id="{C05CBD08-58D4-42F3-B0F5-68F520D33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7" y="0"/>
            <a:ext cx="1695409" cy="17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visit my grand parents&quot;">
            <a:extLst>
              <a:ext uri="{FF2B5EF4-FFF2-40B4-BE49-F238E27FC236}">
                <a16:creationId xmlns:a16="http://schemas.microsoft.com/office/drawing/2014/main" id="{FE14050C-C913-4D98-9AF2-E3982B18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36" y="121184"/>
            <a:ext cx="1768379" cy="17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jouer avec ses amis dessin&quot;">
            <a:extLst>
              <a:ext uri="{FF2B5EF4-FFF2-40B4-BE49-F238E27FC236}">
                <a16:creationId xmlns:a16="http://schemas.microsoft.com/office/drawing/2014/main" id="{8ED15E87-45BC-41F1-BD4D-DBBD39E4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82" y="1784733"/>
            <a:ext cx="2023023" cy="14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associÃ©e">
            <a:extLst>
              <a:ext uri="{FF2B5EF4-FFF2-40B4-BE49-F238E27FC236}">
                <a16:creationId xmlns:a16="http://schemas.microsoft.com/office/drawing/2014/main" id="{BC062960-6154-4564-ABDF-57439911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725" y="99152"/>
            <a:ext cx="1295658" cy="18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surf on the web&quot;">
            <a:extLst>
              <a:ext uri="{FF2B5EF4-FFF2-40B4-BE49-F238E27FC236}">
                <a16:creationId xmlns:a16="http://schemas.microsoft.com/office/drawing/2014/main" id="{F8EC9FDA-32EB-40E9-9BF5-0B671015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3" y="1856927"/>
            <a:ext cx="1941321" cy="141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ésultat de recherche d'images pour &quot;wake up&quot;">
            <a:extLst>
              <a:ext uri="{FF2B5EF4-FFF2-40B4-BE49-F238E27FC236}">
                <a16:creationId xmlns:a16="http://schemas.microsoft.com/office/drawing/2014/main" id="{1D69EB0D-60CF-46DD-8AC6-919463F1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98" y="231354"/>
            <a:ext cx="1462095" cy="18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ésultat de recherche d'images pour &quot;have breakfast&quot;">
            <a:extLst>
              <a:ext uri="{FF2B5EF4-FFF2-40B4-BE49-F238E27FC236}">
                <a16:creationId xmlns:a16="http://schemas.microsoft.com/office/drawing/2014/main" id="{D67B961E-15A6-444A-8C47-CD11D030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60" y="2457947"/>
            <a:ext cx="2446049" cy="15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Résultat de recherche d'images pour &quot;go to school&quot;">
            <a:extLst>
              <a:ext uri="{FF2B5EF4-FFF2-40B4-BE49-F238E27FC236}">
                <a16:creationId xmlns:a16="http://schemas.microsoft.com/office/drawing/2014/main" id="{1BF9B117-32A6-4A19-A987-4A1A901D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68" y="3822853"/>
            <a:ext cx="1926890" cy="22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ésultat de recherche d'images pour &quot;draw take a shower&quot;">
            <a:extLst>
              <a:ext uri="{FF2B5EF4-FFF2-40B4-BE49-F238E27FC236}">
                <a16:creationId xmlns:a16="http://schemas.microsoft.com/office/drawing/2014/main" id="{97046775-0696-4D0F-8E02-66D6DD70C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86" y="4021156"/>
            <a:ext cx="2210258" cy="221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ésultat de recherche d'images pour &quot;get dressed&quot;">
            <a:extLst>
              <a:ext uri="{FF2B5EF4-FFF2-40B4-BE49-F238E27FC236}">
                <a16:creationId xmlns:a16="http://schemas.microsoft.com/office/drawing/2014/main" id="{FE9403B8-98A8-40C0-872B-57C708647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54" y="3205908"/>
            <a:ext cx="2252663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watching tv dessin&quot;">
            <a:extLst>
              <a:ext uri="{FF2B5EF4-FFF2-40B4-BE49-F238E27FC236}">
                <a16:creationId xmlns:a16="http://schemas.microsoft.com/office/drawing/2014/main" id="{78B3F1D2-6621-4B81-B428-55B4961C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71" y="1454228"/>
            <a:ext cx="2035700" cy="15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6D1F164-E834-4FF9-AC61-EABEEF9B5C65}"/>
              </a:ext>
            </a:extLst>
          </p:cNvPr>
          <p:cNvSpPr txBox="1"/>
          <p:nvPr/>
        </p:nvSpPr>
        <p:spPr>
          <a:xfrm>
            <a:off x="242370" y="870333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726618-4B2C-473A-A54D-289C968BCF3B}"/>
              </a:ext>
            </a:extLst>
          </p:cNvPr>
          <p:cNvSpPr txBox="1"/>
          <p:nvPr/>
        </p:nvSpPr>
        <p:spPr>
          <a:xfrm>
            <a:off x="2906615" y="515956"/>
            <a:ext cx="2772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D05460E-FBA3-4320-9B85-5AED0F49788D}"/>
              </a:ext>
            </a:extLst>
          </p:cNvPr>
          <p:cNvSpPr txBox="1"/>
          <p:nvPr/>
        </p:nvSpPr>
        <p:spPr>
          <a:xfrm>
            <a:off x="4415926" y="306636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0580B3E-9B46-4A0B-95E2-E609E277DB0C}"/>
              </a:ext>
            </a:extLst>
          </p:cNvPr>
          <p:cNvSpPr txBox="1"/>
          <p:nvPr/>
        </p:nvSpPr>
        <p:spPr>
          <a:xfrm>
            <a:off x="6441194" y="1781060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5FE774A-1491-465E-B034-B3B85FD68468}"/>
              </a:ext>
            </a:extLst>
          </p:cNvPr>
          <p:cNvSpPr txBox="1"/>
          <p:nvPr/>
        </p:nvSpPr>
        <p:spPr>
          <a:xfrm>
            <a:off x="8086381" y="341523"/>
            <a:ext cx="3741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5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6077D1B-1C72-4FA8-8604-2A4CAA58B22B}"/>
              </a:ext>
            </a:extLst>
          </p:cNvPr>
          <p:cNvSpPr txBox="1"/>
          <p:nvPr/>
        </p:nvSpPr>
        <p:spPr>
          <a:xfrm>
            <a:off x="10824071" y="611436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6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B67BD04-0432-4C98-9A1A-4866F3A58F08}"/>
              </a:ext>
            </a:extLst>
          </p:cNvPr>
          <p:cNvSpPr txBox="1"/>
          <p:nvPr/>
        </p:nvSpPr>
        <p:spPr>
          <a:xfrm>
            <a:off x="941940" y="2186849"/>
            <a:ext cx="4241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/>
              <a:t>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279BCB6-EDFD-444E-AACA-39E784B18ECE}"/>
              </a:ext>
            </a:extLst>
          </p:cNvPr>
          <p:cNvSpPr txBox="1"/>
          <p:nvPr/>
        </p:nvSpPr>
        <p:spPr>
          <a:xfrm>
            <a:off x="2902944" y="2252950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8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8574BE6-C35C-4D54-BBEE-D81C629C6172}"/>
              </a:ext>
            </a:extLst>
          </p:cNvPr>
          <p:cNvSpPr txBox="1"/>
          <p:nvPr/>
        </p:nvSpPr>
        <p:spPr>
          <a:xfrm>
            <a:off x="4235985" y="2825825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9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08D4765-3CF4-442E-887C-A85BE2E44C88}"/>
              </a:ext>
            </a:extLst>
          </p:cNvPr>
          <p:cNvSpPr txBox="1"/>
          <p:nvPr/>
        </p:nvSpPr>
        <p:spPr>
          <a:xfrm>
            <a:off x="7276640" y="2429219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10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F4EB447-709A-4FCD-9441-7A7F434BEF10}"/>
              </a:ext>
            </a:extLst>
          </p:cNvPr>
          <p:cNvSpPr txBox="1"/>
          <p:nvPr/>
        </p:nvSpPr>
        <p:spPr>
          <a:xfrm>
            <a:off x="11231695" y="1933460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11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FBC9B0E-0BF9-411A-A42A-C75735FB6C22}"/>
              </a:ext>
            </a:extLst>
          </p:cNvPr>
          <p:cNvSpPr txBox="1"/>
          <p:nvPr/>
        </p:nvSpPr>
        <p:spPr>
          <a:xfrm>
            <a:off x="534317" y="5932583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12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C43713E-E714-4592-A07E-A148C609AEB6}"/>
              </a:ext>
            </a:extLst>
          </p:cNvPr>
          <p:cNvSpPr txBox="1"/>
          <p:nvPr/>
        </p:nvSpPr>
        <p:spPr>
          <a:xfrm>
            <a:off x="4610557" y="5260555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13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190A384-DB95-4E72-BD31-83F850C9C6E4}"/>
              </a:ext>
            </a:extLst>
          </p:cNvPr>
          <p:cNvSpPr txBox="1"/>
          <p:nvPr/>
        </p:nvSpPr>
        <p:spPr>
          <a:xfrm>
            <a:off x="6758847" y="4423272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14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EAD7945-3FE0-46C1-BF2C-6468EDDF1A3F}"/>
              </a:ext>
            </a:extLst>
          </p:cNvPr>
          <p:cNvSpPr txBox="1"/>
          <p:nvPr/>
        </p:nvSpPr>
        <p:spPr>
          <a:xfrm>
            <a:off x="9777469" y="4368187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15</a:t>
            </a:r>
          </a:p>
        </p:txBody>
      </p:sp>
      <p:pic>
        <p:nvPicPr>
          <p:cNvPr id="37" name="Picture 4" descr="Résultat de recherche d'images pour &quot;have a snack&quot;">
            <a:extLst>
              <a:ext uri="{FF2B5EF4-FFF2-40B4-BE49-F238E27FC236}">
                <a16:creationId xmlns:a16="http://schemas.microsoft.com/office/drawing/2014/main" id="{84A7334A-5C18-480F-B055-AA294D25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67" y="4758559"/>
            <a:ext cx="1779433" cy="19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dessin téléphoner&quot;">
            <a:extLst>
              <a:ext uri="{FF2B5EF4-FFF2-40B4-BE49-F238E27FC236}">
                <a16:creationId xmlns:a16="http://schemas.microsoft.com/office/drawing/2014/main" id="{E468DA3F-E401-40B0-850C-FD278D9E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012" y="4792337"/>
            <a:ext cx="1973935" cy="19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FDDE19B6-FE68-46D4-9190-D1279F9470EE}"/>
              </a:ext>
            </a:extLst>
          </p:cNvPr>
          <p:cNvSpPr txBox="1"/>
          <p:nvPr/>
        </p:nvSpPr>
        <p:spPr>
          <a:xfrm>
            <a:off x="8477479" y="5998685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16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4D07036-D63E-4081-BE1E-609361807AE7}"/>
              </a:ext>
            </a:extLst>
          </p:cNvPr>
          <p:cNvSpPr txBox="1"/>
          <p:nvPr/>
        </p:nvSpPr>
        <p:spPr>
          <a:xfrm>
            <a:off x="10987489" y="6062951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/>
              <a:t>17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B6FDE946-BEC0-4807-B502-D2A1D60433A9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09170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9E79531-BE3D-4DD7-83D5-03661481E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99318"/>
              </p:ext>
            </p:extLst>
          </p:nvPr>
        </p:nvGraphicFramePr>
        <p:xfrm>
          <a:off x="396607" y="102722"/>
          <a:ext cx="10862632" cy="6583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5658">
                  <a:extLst>
                    <a:ext uri="{9D8B030D-6E8A-4147-A177-3AD203B41FA5}">
                      <a16:colId xmlns:a16="http://schemas.microsoft.com/office/drawing/2014/main" val="97698421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3896661879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426873702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2926405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4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</a:t>
                      </a:r>
                      <a:r>
                        <a:rPr lang="fr-FR" sz="3000" b="0" dirty="0" err="1"/>
                        <a:t>morning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9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 err="1"/>
                        <a:t>After</a:t>
                      </a:r>
                      <a:r>
                        <a:rPr lang="fr-FR" sz="3000" b="0" dirty="0"/>
                        <a:t> </a:t>
                      </a:r>
                      <a:r>
                        <a:rPr lang="fr-FR" sz="3000" b="0" dirty="0" err="1"/>
                        <a:t>school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3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45199"/>
                  </a:ext>
                </a:extLst>
              </a:tr>
            </a:tbl>
          </a:graphicData>
        </a:graphic>
      </p:graphicFrame>
      <p:pic>
        <p:nvPicPr>
          <p:cNvPr id="5" name="Picture 2" descr="Résultat de recherche d'images pour &quot;wake up&quot;">
            <a:extLst>
              <a:ext uri="{FF2B5EF4-FFF2-40B4-BE49-F238E27FC236}">
                <a16:creationId xmlns:a16="http://schemas.microsoft.com/office/drawing/2014/main" id="{18F76428-1570-40AF-80CE-54E9AB09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17" y="738131"/>
            <a:ext cx="1198967" cy="15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ésultat de recherche d'images pour &quot;do my homework&quot;">
            <a:extLst>
              <a:ext uri="{FF2B5EF4-FFF2-40B4-BE49-F238E27FC236}">
                <a16:creationId xmlns:a16="http://schemas.microsoft.com/office/drawing/2014/main" id="{9105DD4B-3E1D-42A2-AB84-AAD17C65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04" y="2522863"/>
            <a:ext cx="1335683" cy="183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ésultat de recherche d'images pour &quot;dessin promenade&quot;">
            <a:extLst>
              <a:ext uri="{FF2B5EF4-FFF2-40B4-BE49-F238E27FC236}">
                <a16:creationId xmlns:a16="http://schemas.microsoft.com/office/drawing/2014/main" id="{3C276048-B93B-422E-85F7-44FFF75D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7" y="4594034"/>
            <a:ext cx="1695409" cy="17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ésultat de recherche d'images pour &quot;have breakfast&quot;">
            <a:extLst>
              <a:ext uri="{FF2B5EF4-FFF2-40B4-BE49-F238E27FC236}">
                <a16:creationId xmlns:a16="http://schemas.microsoft.com/office/drawing/2014/main" id="{B57B3558-DD3B-4567-85B9-D2327F2F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92" y="804231"/>
            <a:ext cx="2465484" cy="15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ésultat de recherche d'images pour &quot;get dressed&quot;">
            <a:extLst>
              <a:ext uri="{FF2B5EF4-FFF2-40B4-BE49-F238E27FC236}">
                <a16:creationId xmlns:a16="http://schemas.microsoft.com/office/drawing/2014/main" id="{67C3D234-3838-4797-9730-78A922A3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77" y="716096"/>
            <a:ext cx="2207217" cy="16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ésultat de recherche d'images pour &quot;have a snack&quot;">
            <a:extLst>
              <a:ext uri="{FF2B5EF4-FFF2-40B4-BE49-F238E27FC236}">
                <a16:creationId xmlns:a16="http://schemas.microsoft.com/office/drawing/2014/main" id="{6F435B4B-6D24-4C48-8116-D8A7E353A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47" y="2401676"/>
            <a:ext cx="1779433" cy="19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ésultat de recherche d'images pour &quot;jouer avec son chat dessin&quot;">
            <a:extLst>
              <a:ext uri="{FF2B5EF4-FFF2-40B4-BE49-F238E27FC236}">
                <a16:creationId xmlns:a16="http://schemas.microsoft.com/office/drawing/2014/main" id="{769D0E3F-1196-43B3-9E52-380AE13C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17" y="2577947"/>
            <a:ext cx="1724139" cy="17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ésultat de recherche d'images pour &quot;jouer avec ses amis dessin&quot;">
            <a:extLst>
              <a:ext uri="{FF2B5EF4-FFF2-40B4-BE49-F238E27FC236}">
                <a16:creationId xmlns:a16="http://schemas.microsoft.com/office/drawing/2014/main" id="{82CD8CE2-BAED-4A38-9405-3ECBE806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39" y="4583017"/>
            <a:ext cx="2603272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ésultat de recherche d'images pour &quot;dessin téléphoner&quot;">
            <a:extLst>
              <a:ext uri="{FF2B5EF4-FFF2-40B4-BE49-F238E27FC236}">
                <a16:creationId xmlns:a16="http://schemas.microsoft.com/office/drawing/2014/main" id="{1F15C836-D001-49A6-8B94-0A63C426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053" y="4450815"/>
            <a:ext cx="2121838" cy="205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08BAEF5-C3FE-4B09-9358-DEF3E66B7F6F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38938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9E79531-BE3D-4DD7-83D5-03661481E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18345"/>
              </p:ext>
            </p:extLst>
          </p:nvPr>
        </p:nvGraphicFramePr>
        <p:xfrm>
          <a:off x="396607" y="102722"/>
          <a:ext cx="10862632" cy="6583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5658">
                  <a:extLst>
                    <a:ext uri="{9D8B030D-6E8A-4147-A177-3AD203B41FA5}">
                      <a16:colId xmlns:a16="http://schemas.microsoft.com/office/drawing/2014/main" val="97698421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3896661879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426873702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2926405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4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</a:t>
                      </a:r>
                      <a:r>
                        <a:rPr lang="fr-FR" sz="3000" b="0" dirty="0" err="1"/>
                        <a:t>morning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9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 err="1"/>
                        <a:t>After</a:t>
                      </a:r>
                      <a:r>
                        <a:rPr lang="fr-FR" sz="3000" b="0" dirty="0"/>
                        <a:t> </a:t>
                      </a:r>
                      <a:r>
                        <a:rPr lang="fr-FR" sz="3000" b="0" dirty="0" err="1"/>
                        <a:t>school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3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45199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7BA97F76-7BD2-40EF-A607-D640CE05780E}"/>
              </a:ext>
            </a:extLst>
          </p:cNvPr>
          <p:cNvGrpSpPr/>
          <p:nvPr/>
        </p:nvGrpSpPr>
        <p:grpSpPr>
          <a:xfrm>
            <a:off x="2368626" y="506775"/>
            <a:ext cx="8725359" cy="6075975"/>
            <a:chOff x="2368626" y="506775"/>
            <a:chExt cx="8725359" cy="6075975"/>
          </a:xfrm>
        </p:grpSpPr>
        <p:pic>
          <p:nvPicPr>
            <p:cNvPr id="9" name="Picture 8" descr="Résultat de recherche d'images pour &quot;get dressed&quot;">
              <a:extLst>
                <a:ext uri="{FF2B5EF4-FFF2-40B4-BE49-F238E27FC236}">
                  <a16:creationId xmlns:a16="http://schemas.microsoft.com/office/drawing/2014/main" id="{67C3D234-3838-4797-9730-78A922A3F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877" y="716096"/>
              <a:ext cx="2207217" cy="160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Résultat de recherche d'images pour &quot;draw take a shower&quot;">
              <a:extLst>
                <a:ext uri="{FF2B5EF4-FFF2-40B4-BE49-F238E27FC236}">
                  <a16:creationId xmlns:a16="http://schemas.microsoft.com/office/drawing/2014/main" id="{9CA3DEC7-29F9-485B-8B25-AD2928DC8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382" y="716095"/>
              <a:ext cx="1541445" cy="154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Résultat de recherche d'images pour &quot;go to school&quot;">
              <a:extLst>
                <a:ext uri="{FF2B5EF4-FFF2-40B4-BE49-F238E27FC236}">
                  <a16:creationId xmlns:a16="http://schemas.microsoft.com/office/drawing/2014/main" id="{61DA1194-9333-4C73-A404-EA13E1038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654" y="506775"/>
              <a:ext cx="1600299" cy="1889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EFA70064-214A-46A8-B67B-6267BD0D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8626" y="2886115"/>
              <a:ext cx="3283027" cy="1361002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EC2E5C6-825E-4A56-83CC-B22C4E52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5501" y="2500829"/>
              <a:ext cx="1723930" cy="1690777"/>
            </a:xfrm>
            <a:prstGeom prst="rect">
              <a:avLst/>
            </a:prstGeom>
          </p:spPr>
        </p:pic>
        <p:pic>
          <p:nvPicPr>
            <p:cNvPr id="18" name="Picture 8" descr="Résultat de recherche d'images pour &quot;surf on the web&quot;">
              <a:extLst>
                <a:ext uri="{FF2B5EF4-FFF2-40B4-BE49-F238E27FC236}">
                  <a16:creationId xmlns:a16="http://schemas.microsoft.com/office/drawing/2014/main" id="{A3095084-CA4C-4E04-B746-2C1EB2488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241" y="2505921"/>
              <a:ext cx="2381995" cy="1732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Résultat de recherche d'images pour &quot;visit my grand parents&quot;">
              <a:extLst>
                <a:ext uri="{FF2B5EF4-FFF2-40B4-BE49-F238E27FC236}">
                  <a16:creationId xmlns:a16="http://schemas.microsoft.com/office/drawing/2014/main" id="{5FF1A06D-A84C-40B4-B75A-1BC7272C9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043" y="4439625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RÃ©sultat de recherche d'images pour &quot;watching tv dessin&quot;">
              <a:extLst>
                <a:ext uri="{FF2B5EF4-FFF2-40B4-BE49-F238E27FC236}">
                  <a16:creationId xmlns:a16="http://schemas.microsoft.com/office/drawing/2014/main" id="{FD300895-2523-4630-91A8-5369A5BEC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8" y="4501295"/>
              <a:ext cx="2509569" cy="1949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8975089-CFBA-4A42-8D2E-FC7F837F7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37576" y="4516916"/>
              <a:ext cx="2356409" cy="1941104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7A26D28D-E664-4F19-A72F-69B369EBB913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99482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9E79531-BE3D-4DD7-83D5-03661481E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76459"/>
              </p:ext>
            </p:extLst>
          </p:nvPr>
        </p:nvGraphicFramePr>
        <p:xfrm>
          <a:off x="396607" y="102722"/>
          <a:ext cx="10862632" cy="6583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5658">
                  <a:extLst>
                    <a:ext uri="{9D8B030D-6E8A-4147-A177-3AD203B41FA5}">
                      <a16:colId xmlns:a16="http://schemas.microsoft.com/office/drawing/2014/main" val="97698421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3896661879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426873702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2926405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4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</a:t>
                      </a:r>
                      <a:r>
                        <a:rPr lang="fr-FR" sz="3000" b="0" dirty="0" err="1"/>
                        <a:t>morning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9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 err="1"/>
                        <a:t>After</a:t>
                      </a:r>
                      <a:r>
                        <a:rPr lang="fr-FR" sz="3000" b="0" dirty="0"/>
                        <a:t> </a:t>
                      </a:r>
                      <a:r>
                        <a:rPr lang="fr-FR" sz="3000" b="0" dirty="0" err="1"/>
                        <a:t>school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3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45199"/>
                  </a:ext>
                </a:extLst>
              </a:tr>
            </a:tbl>
          </a:graphicData>
        </a:graphic>
      </p:graphicFrame>
      <p:pic>
        <p:nvPicPr>
          <p:cNvPr id="9" name="Picture 8" descr="Résultat de recherche d'images pour &quot;get dressed&quot;">
            <a:extLst>
              <a:ext uri="{FF2B5EF4-FFF2-40B4-BE49-F238E27FC236}">
                <a16:creationId xmlns:a16="http://schemas.microsoft.com/office/drawing/2014/main" id="{67C3D234-3838-4797-9730-78A922A3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877" y="716096"/>
            <a:ext cx="2207217" cy="16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FA70064-214A-46A8-B67B-6267BD0DF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795" y="2820014"/>
            <a:ext cx="3283027" cy="136100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EC2E5C6-825E-4A56-83CC-B22C4E52F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845" y="4748270"/>
            <a:ext cx="1723930" cy="1690777"/>
          </a:xfrm>
          <a:prstGeom prst="rect">
            <a:avLst/>
          </a:prstGeom>
        </p:spPr>
      </p:pic>
      <p:pic>
        <p:nvPicPr>
          <p:cNvPr id="19" name="Picture 4" descr="Résultat de recherche d'images pour &quot;visit my grand parents&quot;">
            <a:extLst>
              <a:ext uri="{FF2B5EF4-FFF2-40B4-BE49-F238E27FC236}">
                <a16:creationId xmlns:a16="http://schemas.microsoft.com/office/drawing/2014/main" id="{5FF1A06D-A84C-40B4-B75A-1BC7272C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41" y="44286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Ã©sultat de recherche d'images pour &quot;watching tv dessin&quot;">
            <a:extLst>
              <a:ext uri="{FF2B5EF4-FFF2-40B4-BE49-F238E27FC236}">
                <a16:creationId xmlns:a16="http://schemas.microsoft.com/office/drawing/2014/main" id="{FD300895-2523-4630-91A8-5369A5BE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18" y="4501295"/>
            <a:ext cx="2509569" cy="19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8975089-CFBA-4A42-8D2E-FC7F837F7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7426" y="2478795"/>
            <a:ext cx="2356409" cy="1941104"/>
          </a:xfrm>
          <a:prstGeom prst="rect">
            <a:avLst/>
          </a:prstGeom>
        </p:spPr>
      </p:pic>
      <p:pic>
        <p:nvPicPr>
          <p:cNvPr id="12" name="Picture 2" descr="Résultat de recherche d'images pour &quot;wake up&quot;">
            <a:extLst>
              <a:ext uri="{FF2B5EF4-FFF2-40B4-BE49-F238E27FC236}">
                <a16:creationId xmlns:a16="http://schemas.microsoft.com/office/drawing/2014/main" id="{7F91E392-4E82-4DB0-AECD-BF63A4BE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17" y="738131"/>
            <a:ext cx="1198967" cy="15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ésultat de recherche d'images pour &quot;draw take a shower&quot;">
            <a:extLst>
              <a:ext uri="{FF2B5EF4-FFF2-40B4-BE49-F238E27FC236}">
                <a16:creationId xmlns:a16="http://schemas.microsoft.com/office/drawing/2014/main" id="{5BCE54DB-C1C3-48F3-9706-75E4A29B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67" y="72711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associÃ©e">
            <a:extLst>
              <a:ext uri="{FF2B5EF4-FFF2-40B4-BE49-F238E27FC236}">
                <a16:creationId xmlns:a16="http://schemas.microsoft.com/office/drawing/2014/main" id="{8466BEAD-AE83-4BF3-A892-E25783F2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089" y="2412694"/>
            <a:ext cx="1583822" cy="22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42A774D-0E60-4EE5-857D-AE12AA6B1F05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75359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9E79531-BE3D-4DD7-83D5-03661481E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86155"/>
              </p:ext>
            </p:extLst>
          </p:nvPr>
        </p:nvGraphicFramePr>
        <p:xfrm>
          <a:off x="374573" y="146280"/>
          <a:ext cx="10862632" cy="6583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5658">
                  <a:extLst>
                    <a:ext uri="{9D8B030D-6E8A-4147-A177-3AD203B41FA5}">
                      <a16:colId xmlns:a16="http://schemas.microsoft.com/office/drawing/2014/main" val="97698421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3896661879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4268737021"/>
                    </a:ext>
                  </a:extLst>
                </a:gridCol>
                <a:gridCol w="2715658">
                  <a:extLst>
                    <a:ext uri="{9D8B030D-6E8A-4147-A177-3AD203B41FA5}">
                      <a16:colId xmlns:a16="http://schemas.microsoft.com/office/drawing/2014/main" val="2926405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Pupil</a:t>
                      </a:r>
                      <a:r>
                        <a:rPr lang="fr-FR" dirty="0"/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64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</a:t>
                      </a:r>
                      <a:r>
                        <a:rPr lang="fr-FR" sz="3000" b="0" dirty="0" err="1"/>
                        <a:t>morning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9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 err="1"/>
                        <a:t>After</a:t>
                      </a:r>
                      <a:r>
                        <a:rPr lang="fr-FR" sz="3000" b="0" dirty="0"/>
                        <a:t> </a:t>
                      </a:r>
                      <a:r>
                        <a:rPr lang="fr-FR" sz="3000" b="0" dirty="0" err="1"/>
                        <a:t>school</a:t>
                      </a:r>
                      <a:endParaRPr lang="fr-FR" sz="3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63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3000" b="0" dirty="0"/>
                        <a:t>In the weekend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45199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5F7EB580-B519-4C08-A32A-88D2420FD3FF}"/>
              </a:ext>
            </a:extLst>
          </p:cNvPr>
          <p:cNvGrpSpPr/>
          <p:nvPr/>
        </p:nvGrpSpPr>
        <p:grpSpPr>
          <a:xfrm>
            <a:off x="3154904" y="716095"/>
            <a:ext cx="8071588" cy="5867000"/>
            <a:chOff x="3154904" y="716095"/>
            <a:chExt cx="8071588" cy="5867000"/>
          </a:xfrm>
        </p:grpSpPr>
        <p:pic>
          <p:nvPicPr>
            <p:cNvPr id="12" name="Picture 2" descr="Résultat de recherche d'images pour &quot;wake up&quot;">
              <a:extLst>
                <a:ext uri="{FF2B5EF4-FFF2-40B4-BE49-F238E27FC236}">
                  <a16:creationId xmlns:a16="http://schemas.microsoft.com/office/drawing/2014/main" id="{7F91E392-4E82-4DB0-AECD-BF63A4BE7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517" y="738131"/>
              <a:ext cx="1198967" cy="150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Résultat de recherche d'images pour &quot;draw take a shower&quot;">
              <a:extLst>
                <a:ext uri="{FF2B5EF4-FFF2-40B4-BE49-F238E27FC236}">
                  <a16:creationId xmlns:a16="http://schemas.microsoft.com/office/drawing/2014/main" id="{5BCE54DB-C1C3-48F3-9706-75E4A29BE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667" y="727113"/>
              <a:ext cx="1714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ésultat de recherche d'images pour &quot;have breakfast&quot;">
              <a:extLst>
                <a:ext uri="{FF2B5EF4-FFF2-40B4-BE49-F238E27FC236}">
                  <a16:creationId xmlns:a16="http://schemas.microsoft.com/office/drawing/2014/main" id="{72DB9A82-A6DF-48B0-8926-67D01026F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624" y="716095"/>
              <a:ext cx="2605868" cy="16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Résultat de recherche d'images pour &quot;jouer avec ses amis dessin&quot;">
              <a:extLst>
                <a:ext uri="{FF2B5EF4-FFF2-40B4-BE49-F238E27FC236}">
                  <a16:creationId xmlns:a16="http://schemas.microsoft.com/office/drawing/2014/main" id="{6A8F7FC9-CC7D-4E36-9CF1-45DA47584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904" y="4494882"/>
              <a:ext cx="2603273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Résultat de recherche d'images pour &quot;dessin promenade&quot;">
              <a:extLst>
                <a:ext uri="{FF2B5EF4-FFF2-40B4-BE49-F238E27FC236}">
                  <a16:creationId xmlns:a16="http://schemas.microsoft.com/office/drawing/2014/main" id="{CC909D0D-2944-47BA-A34C-5F97376C3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513" y="4488385"/>
              <a:ext cx="2007883" cy="2094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Résultat de recherche d'images pour &quot;dessin téléphoner&quot;">
              <a:extLst>
                <a:ext uri="{FF2B5EF4-FFF2-40B4-BE49-F238E27FC236}">
                  <a16:creationId xmlns:a16="http://schemas.microsoft.com/office/drawing/2014/main" id="{B0E56FAD-1A4A-42D5-804D-19044E22F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7226" y="4572000"/>
              <a:ext cx="1973935" cy="191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Résultat de recherche d'images pour &quot;do my homework&quot;">
              <a:extLst>
                <a:ext uri="{FF2B5EF4-FFF2-40B4-BE49-F238E27FC236}">
                  <a16:creationId xmlns:a16="http://schemas.microsoft.com/office/drawing/2014/main" id="{823FEA7B-CF2B-4D13-8652-97A192983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627" y="2467777"/>
              <a:ext cx="1447695" cy="1993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Résultat de recherche d'images pour &quot;have a snack&quot;">
              <a:extLst>
                <a:ext uri="{FF2B5EF4-FFF2-40B4-BE49-F238E27FC236}">
                  <a16:creationId xmlns:a16="http://schemas.microsoft.com/office/drawing/2014/main" id="{D7155611-B4DA-409A-B78E-E4FF158F4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047" y="2401676"/>
              <a:ext cx="1779433" cy="1989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Résultat de recherche d'images pour &quot;jouer avec son chat dessin&quot;">
              <a:extLst>
                <a:ext uri="{FF2B5EF4-FFF2-40B4-BE49-F238E27FC236}">
                  <a16:creationId xmlns:a16="http://schemas.microsoft.com/office/drawing/2014/main" id="{5999414E-744A-45D0-84E3-C25B70DBB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013" y="2280492"/>
              <a:ext cx="2098712" cy="209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3325D42A-C365-4406-870D-D4E6D1DDEEC7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27155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05BEF38-68C6-4844-936B-2E48B42DE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53956"/>
              </p:ext>
            </p:extLst>
          </p:nvPr>
        </p:nvGraphicFramePr>
        <p:xfrm>
          <a:off x="705080" y="168823"/>
          <a:ext cx="8383836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97306">
                  <a:extLst>
                    <a:ext uri="{9D8B030D-6E8A-4147-A177-3AD203B41FA5}">
                      <a16:colId xmlns:a16="http://schemas.microsoft.com/office/drawing/2014/main" val="1175962062"/>
                    </a:ext>
                  </a:extLst>
                </a:gridCol>
                <a:gridCol w="1397306">
                  <a:extLst>
                    <a:ext uri="{9D8B030D-6E8A-4147-A177-3AD203B41FA5}">
                      <a16:colId xmlns:a16="http://schemas.microsoft.com/office/drawing/2014/main" val="77355623"/>
                    </a:ext>
                  </a:extLst>
                </a:gridCol>
                <a:gridCol w="1397306">
                  <a:extLst>
                    <a:ext uri="{9D8B030D-6E8A-4147-A177-3AD203B41FA5}">
                      <a16:colId xmlns:a16="http://schemas.microsoft.com/office/drawing/2014/main" val="4282283337"/>
                    </a:ext>
                  </a:extLst>
                </a:gridCol>
                <a:gridCol w="1397306">
                  <a:extLst>
                    <a:ext uri="{9D8B030D-6E8A-4147-A177-3AD203B41FA5}">
                      <a16:colId xmlns:a16="http://schemas.microsoft.com/office/drawing/2014/main" val="807606586"/>
                    </a:ext>
                  </a:extLst>
                </a:gridCol>
                <a:gridCol w="1397306">
                  <a:extLst>
                    <a:ext uri="{9D8B030D-6E8A-4147-A177-3AD203B41FA5}">
                      <a16:colId xmlns:a16="http://schemas.microsoft.com/office/drawing/2014/main" val="2745339286"/>
                    </a:ext>
                  </a:extLst>
                </a:gridCol>
                <a:gridCol w="1397306">
                  <a:extLst>
                    <a:ext uri="{9D8B030D-6E8A-4147-A177-3AD203B41FA5}">
                      <a16:colId xmlns:a16="http://schemas.microsoft.com/office/drawing/2014/main" val="3050543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500" dirty="0" err="1"/>
                        <a:t>morning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wake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466212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E3B679A-C647-4A67-B2FE-1E3F4606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62371"/>
              </p:ext>
            </p:extLst>
          </p:nvPr>
        </p:nvGraphicFramePr>
        <p:xfrm>
          <a:off x="648159" y="1322024"/>
          <a:ext cx="10335654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76522">
                  <a:extLst>
                    <a:ext uri="{9D8B030D-6E8A-4147-A177-3AD203B41FA5}">
                      <a16:colId xmlns:a16="http://schemas.microsoft.com/office/drawing/2014/main" val="1175962062"/>
                    </a:ext>
                  </a:extLst>
                </a:gridCol>
                <a:gridCol w="1476522">
                  <a:extLst>
                    <a:ext uri="{9D8B030D-6E8A-4147-A177-3AD203B41FA5}">
                      <a16:colId xmlns:a16="http://schemas.microsoft.com/office/drawing/2014/main" val="77355623"/>
                    </a:ext>
                  </a:extLst>
                </a:gridCol>
                <a:gridCol w="1476522">
                  <a:extLst>
                    <a:ext uri="{9D8B030D-6E8A-4147-A177-3AD203B41FA5}">
                      <a16:colId xmlns:a16="http://schemas.microsoft.com/office/drawing/2014/main" val="4282283337"/>
                    </a:ext>
                  </a:extLst>
                </a:gridCol>
                <a:gridCol w="1476522">
                  <a:extLst>
                    <a:ext uri="{9D8B030D-6E8A-4147-A177-3AD203B41FA5}">
                      <a16:colId xmlns:a16="http://schemas.microsoft.com/office/drawing/2014/main" val="807606586"/>
                    </a:ext>
                  </a:extLst>
                </a:gridCol>
                <a:gridCol w="1476522">
                  <a:extLst>
                    <a:ext uri="{9D8B030D-6E8A-4147-A177-3AD203B41FA5}">
                      <a16:colId xmlns:a16="http://schemas.microsoft.com/office/drawing/2014/main" val="2745339286"/>
                    </a:ext>
                  </a:extLst>
                </a:gridCol>
                <a:gridCol w="1476522">
                  <a:extLst>
                    <a:ext uri="{9D8B030D-6E8A-4147-A177-3AD203B41FA5}">
                      <a16:colId xmlns:a16="http://schemas.microsoft.com/office/drawing/2014/main" val="3050543940"/>
                    </a:ext>
                  </a:extLst>
                </a:gridCol>
                <a:gridCol w="1476522">
                  <a:extLst>
                    <a:ext uri="{9D8B030D-6E8A-4147-A177-3AD203B41FA5}">
                      <a16:colId xmlns:a16="http://schemas.microsoft.com/office/drawing/2014/main" val="25140123"/>
                    </a:ext>
                  </a:extLst>
                </a:gridCol>
              </a:tblGrid>
              <a:tr h="396607">
                <a:tc>
                  <a:txBody>
                    <a:bodyPr/>
                    <a:lstStyle/>
                    <a:p>
                      <a:r>
                        <a:rPr lang="fr-FR" sz="2500" dirty="0"/>
                        <a:t>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 err="1"/>
                        <a:t>morning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466212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1C3D10A-B3CD-4F50-9D33-8B3190AD9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12281"/>
              </p:ext>
            </p:extLst>
          </p:nvPr>
        </p:nvGraphicFramePr>
        <p:xfrm>
          <a:off x="683963" y="2544896"/>
          <a:ext cx="9947315" cy="5018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1045">
                  <a:extLst>
                    <a:ext uri="{9D8B030D-6E8A-4147-A177-3AD203B41FA5}">
                      <a16:colId xmlns:a16="http://schemas.microsoft.com/office/drawing/2014/main" val="1114737220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3743586933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3790814301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879585211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719330180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2447740271"/>
                    </a:ext>
                  </a:extLst>
                </a:gridCol>
                <a:gridCol w="1421045">
                  <a:extLst>
                    <a:ext uri="{9D8B030D-6E8A-4147-A177-3AD203B41FA5}">
                      <a16:colId xmlns:a16="http://schemas.microsoft.com/office/drawing/2014/main" val="3001832366"/>
                    </a:ext>
                  </a:extLst>
                </a:gridCol>
              </a:tblGrid>
              <a:tr h="501867">
                <a:tc>
                  <a:txBody>
                    <a:bodyPr/>
                    <a:lstStyle/>
                    <a:p>
                      <a:r>
                        <a:rPr lang="fr-FR" sz="2500" dirty="0" err="1"/>
                        <a:t>take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shower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 err="1"/>
                        <a:t>morning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2643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B4C8672-142A-48CC-9C24-22AC98BF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42018"/>
              </p:ext>
            </p:extLst>
          </p:nvPr>
        </p:nvGraphicFramePr>
        <p:xfrm>
          <a:off x="672947" y="3916974"/>
          <a:ext cx="10784592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0656">
                  <a:extLst>
                    <a:ext uri="{9D8B030D-6E8A-4147-A177-3AD203B41FA5}">
                      <a16:colId xmlns:a16="http://schemas.microsoft.com/office/drawing/2014/main" val="3918911531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270052155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2879470528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2325822477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1913484867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2736294593"/>
                    </a:ext>
                  </a:extLst>
                </a:gridCol>
                <a:gridCol w="1540656">
                  <a:extLst>
                    <a:ext uri="{9D8B030D-6E8A-4147-A177-3AD203B41FA5}">
                      <a16:colId xmlns:a16="http://schemas.microsoft.com/office/drawing/2014/main" val="10992553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2500" dirty="0" err="1"/>
                        <a:t>dressed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shower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get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 err="1"/>
                        <a:t>morning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83676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8FED688-D498-41B5-9993-F6D6129CC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22503"/>
              </p:ext>
            </p:extLst>
          </p:nvPr>
        </p:nvGraphicFramePr>
        <p:xfrm>
          <a:off x="650911" y="5185769"/>
          <a:ext cx="11170187" cy="472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5741">
                  <a:extLst>
                    <a:ext uri="{9D8B030D-6E8A-4147-A177-3AD203B41FA5}">
                      <a16:colId xmlns:a16="http://schemas.microsoft.com/office/drawing/2014/main" val="3918911531"/>
                    </a:ext>
                  </a:extLst>
                </a:gridCol>
                <a:gridCol w="1595741">
                  <a:extLst>
                    <a:ext uri="{9D8B030D-6E8A-4147-A177-3AD203B41FA5}">
                      <a16:colId xmlns:a16="http://schemas.microsoft.com/office/drawing/2014/main" val="270052155"/>
                    </a:ext>
                  </a:extLst>
                </a:gridCol>
                <a:gridCol w="1595741">
                  <a:extLst>
                    <a:ext uri="{9D8B030D-6E8A-4147-A177-3AD203B41FA5}">
                      <a16:colId xmlns:a16="http://schemas.microsoft.com/office/drawing/2014/main" val="2879470528"/>
                    </a:ext>
                  </a:extLst>
                </a:gridCol>
                <a:gridCol w="1595741">
                  <a:extLst>
                    <a:ext uri="{9D8B030D-6E8A-4147-A177-3AD203B41FA5}">
                      <a16:colId xmlns:a16="http://schemas.microsoft.com/office/drawing/2014/main" val="2325822477"/>
                    </a:ext>
                  </a:extLst>
                </a:gridCol>
                <a:gridCol w="1595741">
                  <a:extLst>
                    <a:ext uri="{9D8B030D-6E8A-4147-A177-3AD203B41FA5}">
                      <a16:colId xmlns:a16="http://schemas.microsoft.com/office/drawing/2014/main" val="1913484867"/>
                    </a:ext>
                  </a:extLst>
                </a:gridCol>
                <a:gridCol w="1595741">
                  <a:extLst>
                    <a:ext uri="{9D8B030D-6E8A-4147-A177-3AD203B41FA5}">
                      <a16:colId xmlns:a16="http://schemas.microsoft.com/office/drawing/2014/main" val="2736294593"/>
                    </a:ext>
                  </a:extLst>
                </a:gridCol>
                <a:gridCol w="1595741">
                  <a:extLst>
                    <a:ext uri="{9D8B030D-6E8A-4147-A177-3AD203B41FA5}">
                      <a16:colId xmlns:a16="http://schemas.microsoft.com/office/drawing/2014/main" val="1099255388"/>
                    </a:ext>
                  </a:extLst>
                </a:gridCol>
              </a:tblGrid>
              <a:tr h="460974">
                <a:tc>
                  <a:txBody>
                    <a:bodyPr/>
                    <a:lstStyle/>
                    <a:p>
                      <a:r>
                        <a:rPr lang="fr-FR" sz="2500" dirty="0" err="1"/>
                        <a:t>morning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 err="1"/>
                        <a:t>school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dirty="0"/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500" dirty="0"/>
                        <a:t>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836767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16B4BE1-5798-4C51-806F-3F885CBAAB32}"/>
              </a:ext>
            </a:extLst>
          </p:cNvPr>
          <p:cNvSpPr txBox="1"/>
          <p:nvPr/>
        </p:nvSpPr>
        <p:spPr>
          <a:xfrm>
            <a:off x="649994" y="705079"/>
            <a:ext cx="35839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0070C0"/>
                </a:solidFill>
              </a:rPr>
              <a:t>In the </a:t>
            </a:r>
            <a:r>
              <a:rPr lang="fr-FR" sz="2500" dirty="0" err="1">
                <a:solidFill>
                  <a:srgbClr val="0070C0"/>
                </a:solidFill>
              </a:rPr>
              <a:t>morning</a:t>
            </a:r>
            <a:r>
              <a:rPr lang="fr-FR" sz="2500" dirty="0">
                <a:solidFill>
                  <a:srgbClr val="0070C0"/>
                </a:solidFill>
              </a:rPr>
              <a:t>, I wake up.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918CAB-E6E0-4462-9125-618F2AB6970C}"/>
              </a:ext>
            </a:extLst>
          </p:cNvPr>
          <p:cNvSpPr txBox="1"/>
          <p:nvPr/>
        </p:nvSpPr>
        <p:spPr>
          <a:xfrm>
            <a:off x="571040" y="1926114"/>
            <a:ext cx="44008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0070C0"/>
                </a:solidFill>
              </a:rPr>
              <a:t>In the </a:t>
            </a:r>
            <a:r>
              <a:rPr lang="fr-FR" sz="2500" dirty="0" err="1">
                <a:solidFill>
                  <a:srgbClr val="0070C0"/>
                </a:solidFill>
              </a:rPr>
              <a:t>morning</a:t>
            </a:r>
            <a:r>
              <a:rPr lang="fr-FR" sz="2500" dirty="0">
                <a:solidFill>
                  <a:srgbClr val="0070C0"/>
                </a:solidFill>
              </a:rPr>
              <a:t>, I have breakfast.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46AAAED-BC82-4891-937E-F2FEB54922B4}"/>
              </a:ext>
            </a:extLst>
          </p:cNvPr>
          <p:cNvSpPr txBox="1"/>
          <p:nvPr/>
        </p:nvSpPr>
        <p:spPr>
          <a:xfrm>
            <a:off x="615108" y="3259155"/>
            <a:ext cx="42782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0070C0"/>
                </a:solidFill>
              </a:rPr>
              <a:t>In the </a:t>
            </a:r>
            <a:r>
              <a:rPr lang="fr-FR" sz="2500" dirty="0" err="1">
                <a:solidFill>
                  <a:srgbClr val="0070C0"/>
                </a:solidFill>
              </a:rPr>
              <a:t>morning</a:t>
            </a:r>
            <a:r>
              <a:rPr lang="fr-FR" sz="2500" dirty="0">
                <a:solidFill>
                  <a:srgbClr val="0070C0"/>
                </a:solidFill>
              </a:rPr>
              <a:t>, I </a:t>
            </a:r>
            <a:r>
              <a:rPr lang="fr-FR" sz="2500" dirty="0" err="1">
                <a:solidFill>
                  <a:srgbClr val="0070C0"/>
                </a:solidFill>
              </a:rPr>
              <a:t>take</a:t>
            </a:r>
            <a:r>
              <a:rPr lang="fr-FR" sz="2500" dirty="0">
                <a:solidFill>
                  <a:srgbClr val="0070C0"/>
                </a:solidFill>
              </a:rPr>
              <a:t> a </a:t>
            </a:r>
            <a:r>
              <a:rPr lang="fr-FR" sz="2500" dirty="0" err="1">
                <a:solidFill>
                  <a:srgbClr val="0070C0"/>
                </a:solidFill>
              </a:rPr>
              <a:t>shower</a:t>
            </a:r>
            <a:r>
              <a:rPr lang="fr-FR" sz="25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B1697B-AE70-4ED0-9D38-FDF44B503F27}"/>
              </a:ext>
            </a:extLst>
          </p:cNvPr>
          <p:cNvSpPr txBox="1"/>
          <p:nvPr/>
        </p:nvSpPr>
        <p:spPr>
          <a:xfrm>
            <a:off x="536153" y="4546294"/>
            <a:ext cx="40011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0070C0"/>
                </a:solidFill>
              </a:rPr>
              <a:t>In the </a:t>
            </a:r>
            <a:r>
              <a:rPr lang="fr-FR" sz="2500" dirty="0" err="1">
                <a:solidFill>
                  <a:srgbClr val="0070C0"/>
                </a:solidFill>
              </a:rPr>
              <a:t>morning</a:t>
            </a:r>
            <a:r>
              <a:rPr lang="fr-FR" sz="2500" dirty="0">
                <a:solidFill>
                  <a:srgbClr val="0070C0"/>
                </a:solidFill>
              </a:rPr>
              <a:t>, I </a:t>
            </a:r>
            <a:r>
              <a:rPr lang="fr-FR" sz="2500" dirty="0" err="1">
                <a:solidFill>
                  <a:srgbClr val="0070C0"/>
                </a:solidFill>
              </a:rPr>
              <a:t>get</a:t>
            </a:r>
            <a:r>
              <a:rPr lang="fr-FR" sz="2500" dirty="0">
                <a:solidFill>
                  <a:srgbClr val="0070C0"/>
                </a:solidFill>
              </a:rPr>
              <a:t> </a:t>
            </a:r>
            <a:r>
              <a:rPr lang="fr-FR" sz="2500" dirty="0" err="1">
                <a:solidFill>
                  <a:srgbClr val="0070C0"/>
                </a:solidFill>
              </a:rPr>
              <a:t>dressed</a:t>
            </a:r>
            <a:r>
              <a:rPr lang="fr-FR" sz="25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EE51FD-02A2-4A8A-B120-B15C4476DFFF}"/>
              </a:ext>
            </a:extLst>
          </p:cNvPr>
          <p:cNvSpPr txBox="1"/>
          <p:nvPr/>
        </p:nvSpPr>
        <p:spPr>
          <a:xfrm>
            <a:off x="611435" y="5910548"/>
            <a:ext cx="40734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500" dirty="0">
                <a:solidFill>
                  <a:srgbClr val="0070C0"/>
                </a:solidFill>
              </a:rPr>
              <a:t>In the </a:t>
            </a:r>
            <a:r>
              <a:rPr lang="fr-FR" sz="2500" dirty="0" err="1">
                <a:solidFill>
                  <a:srgbClr val="0070C0"/>
                </a:solidFill>
              </a:rPr>
              <a:t>morning</a:t>
            </a:r>
            <a:r>
              <a:rPr lang="fr-FR" sz="2500" dirty="0">
                <a:solidFill>
                  <a:srgbClr val="0070C0"/>
                </a:solidFill>
              </a:rPr>
              <a:t>, I go to </a:t>
            </a:r>
            <a:r>
              <a:rPr lang="fr-FR" sz="2500" dirty="0" err="1">
                <a:solidFill>
                  <a:srgbClr val="0070C0"/>
                </a:solidFill>
              </a:rPr>
              <a:t>school</a:t>
            </a:r>
            <a:r>
              <a:rPr lang="fr-FR" sz="25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A04B0F5-6576-46BD-BEDF-E86731DB8316}"/>
              </a:ext>
            </a:extLst>
          </p:cNvPr>
          <p:cNvSpPr txBox="1"/>
          <p:nvPr/>
        </p:nvSpPr>
        <p:spPr>
          <a:xfrm>
            <a:off x="8108414" y="6488668"/>
            <a:ext cx="39109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9128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823</Words>
  <Application>Microsoft Office PowerPoint</Application>
  <PresentationFormat>Grand écran</PresentationFormat>
  <Paragraphs>367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Curlz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 dice</dc:creator>
  <cp:lastModifiedBy>Can dice</cp:lastModifiedBy>
  <cp:revision>15</cp:revision>
  <dcterms:created xsi:type="dcterms:W3CDTF">2021-02-10T11:22:38Z</dcterms:created>
  <dcterms:modified xsi:type="dcterms:W3CDTF">2021-03-03T13:43:31Z</dcterms:modified>
</cp:coreProperties>
</file>