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B2532-B9D5-4D20-82D1-2458D59219E1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89E77-2840-43A1-A8C0-E10B4F852C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51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119775-4739-4B81-8357-BAA034D399B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2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3C679C-E140-444F-9294-A9EFCFCC0D3C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grpSp>
        <p:nvGrpSpPr>
          <p:cNvPr id="7" name="Groupe 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Image 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oupe 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ectangle à coins arrondis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1" name="Rectangle à coins arrondis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2" name="Rectangle à coins arrondis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3" name="Rectangle à coins arrondis 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</p:grpSp>
      </p:grpSp>
      <p:sp>
        <p:nvSpPr>
          <p:cNvPr id="14" name="Ovale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5" name="Rectangle 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6" name="Triangle isocèle 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7" name="Parallélogramme 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8" name="Cœur 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02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D79C41-ED96-460D-BE6E-4E8CCAB1F977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287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’image 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dirty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5DBCE2-D4A7-4544-A558-7EF39B1CD4FA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0420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C45535-1E18-4DDD-9DBF-7BB731A377B6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4773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73D888-3A6E-464B-A436-DBD9A56D611D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157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_1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 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94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300C1D-E908-4E3A-89BA-8BB36C265E6F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grpSp>
        <p:nvGrpSpPr>
          <p:cNvPr id="7" name="Groupe 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Image 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ectangle à coins arrondis 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0" name="Rectangle à coins arrondis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</p:grpSp>
      <p:sp>
        <p:nvSpPr>
          <p:cNvPr id="11" name="Ovale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3" name="Triangle isocèle 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4" name="Parallélogramme 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5" name="Cœur 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99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667222-800D-4B4D-8E93-474FFD3D7117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954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CFFA5F-2327-4363-A24A-6299387AB09B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368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4BC96E-C134-4345-A0E0-F5DBA54E4332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058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Modifiez les styles du texte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1E6BA4-2601-4628-8A7D-162E57ABF8AD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579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37EEA9-3F7E-48EE-B4A4-6D837D6E6CE6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32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F6552E-9749-4FD4-A6B8-307EE0003F8E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608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dirty="0"/>
              <a:t>Modifiez les styles du texte</a:t>
            </a:r>
          </a:p>
          <a:p>
            <a:pPr lvl="1" rtl="0"/>
            <a:r>
              <a:rPr lang="fr-FR" dirty="0"/>
              <a:t>Deuxième niveau</a:t>
            </a:r>
          </a:p>
          <a:p>
            <a:pPr lvl="2" rtl="0"/>
            <a:r>
              <a:rPr lang="fr-FR" dirty="0"/>
              <a:t>Troisième niveau</a:t>
            </a:r>
          </a:p>
          <a:p>
            <a:pPr lvl="3" rtl="0"/>
            <a:r>
              <a:rPr lang="fr-FR" dirty="0"/>
              <a:t>Quatrième niveau</a:t>
            </a:r>
          </a:p>
          <a:p>
            <a:pPr lvl="4" rtl="0"/>
            <a:r>
              <a:rPr lang="fr-FR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FB81E7C-197F-4A60-A859-1A42BE8E07C1}" type="datetime1">
              <a:rPr lang="fr-FR" smtClean="0"/>
              <a:t>29/10/2020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922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démarrer le minuteur"/>
          <p:cNvGrpSpPr/>
          <p:nvPr/>
        </p:nvGrpSpPr>
        <p:grpSpPr>
          <a:xfrm>
            <a:off x="1380158" y="53466"/>
            <a:ext cx="2900522" cy="1064749"/>
            <a:chOff x="1332706" y="185859"/>
            <a:chExt cx="2636838" cy="799962"/>
          </a:xfrm>
        </p:grpSpPr>
        <p:sp>
          <p:nvSpPr>
            <p:cNvPr id="121" name="Rectangle à coins arrondis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2" name="Rectangle à coins arrondis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DÉMARRER LE MINUTEUR</a:t>
              </a:r>
            </a:p>
          </p:txBody>
        </p:sp>
      </p:grpSp>
      <p:grpSp>
        <p:nvGrpSpPr>
          <p:cNvPr id="123" name="temps écoulé"/>
          <p:cNvGrpSpPr/>
          <p:nvPr/>
        </p:nvGrpSpPr>
        <p:grpSpPr>
          <a:xfrm>
            <a:off x="1380158" y="53466"/>
            <a:ext cx="2900522" cy="1064749"/>
            <a:chOff x="4321176" y="185859"/>
            <a:chExt cx="2636838" cy="799962"/>
          </a:xfrm>
        </p:grpSpPr>
        <p:sp>
          <p:nvSpPr>
            <p:cNvPr id="124" name="Rectangle à coins arrondis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5" name="Rectangle à coins arrondis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TEMPS ÉCOULÉ !</a:t>
              </a:r>
            </a:p>
          </p:txBody>
        </p:sp>
      </p:grpSp>
      <p:sp>
        <p:nvSpPr>
          <p:cNvPr id="138" name="Forme automatique 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Rectangle 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Forme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Forme libre 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Forme libre 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Forme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Forme libre 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Forme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" name="Forme libre 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Forme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Forme libre 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Forme libre 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" name="Forme libre 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Forme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Forme libre 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Forme libre 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Forme libre 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Forme libre 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Forme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Forme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Forme libre 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e 3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9" name="aiguille des heures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3" name="Forme libre 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Forme libre 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Forme libre 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01883F7-E2D0-4668-ADC1-08DB75C94392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Oval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Forme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Forme libre 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1435" y="2499116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10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" name="Groupe 4">
            <a:extLst>
              <a:ext uri="{FF2B5EF4-FFF2-40B4-BE49-F238E27FC236}">
                <a16:creationId xmlns:a16="http://schemas.microsoft.com/office/drawing/2014/main" id="{6FA30F05-0786-4729-95CC-45C7C7E8CE61}"/>
              </a:ext>
            </a:extLst>
          </p:cNvPr>
          <p:cNvGrpSpPr/>
          <p:nvPr/>
        </p:nvGrpSpPr>
        <p:grpSpPr>
          <a:xfrm>
            <a:off x="3244850" y="2662628"/>
            <a:ext cx="662782" cy="573088"/>
            <a:chOff x="3244850" y="2662628"/>
            <a:chExt cx="662782" cy="573088"/>
          </a:xfrm>
        </p:grpSpPr>
        <p:sp>
          <p:nvSpPr>
            <p:cNvPr id="172" name="Forme libre 38"/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3" name="Forme libre 39"/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4" name="Forme libre 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5" name="Forme libre 41"/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6" name="Rectangle 42"/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7" name="Rectangle 43"/>
            <p:cNvSpPr>
              <a:spLocks noChangeArrowheads="1"/>
            </p:cNvSpPr>
            <p:nvPr/>
          </p:nvSpPr>
          <p:spPr bwMode="auto">
            <a:xfrm>
              <a:off x="3550761" y="2753115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1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80" name="Forme libre 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e 5">
            <a:extLst>
              <a:ext uri="{FF2B5EF4-FFF2-40B4-BE49-F238E27FC236}">
                <a16:creationId xmlns:a16="http://schemas.microsoft.com/office/drawing/2014/main" id="{AE9EEB34-0B24-4738-B9CA-F59F6D427BD7}"/>
              </a:ext>
            </a:extLst>
          </p:cNvPr>
          <p:cNvGrpSpPr/>
          <p:nvPr/>
        </p:nvGrpSpPr>
        <p:grpSpPr>
          <a:xfrm>
            <a:off x="3912394" y="3413764"/>
            <a:ext cx="585788" cy="587375"/>
            <a:chOff x="3912394" y="3413764"/>
            <a:chExt cx="585788" cy="587375"/>
          </a:xfrm>
        </p:grpSpPr>
        <p:sp>
          <p:nvSpPr>
            <p:cNvPr id="178" name="Forme libre 44"/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9" name="Forme libre 45"/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1" name="Forme libre 47"/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Rectangle 49"/>
            <p:cNvSpPr>
              <a:spLocks noChangeArrowheads="1"/>
            </p:cNvSpPr>
            <p:nvPr/>
          </p:nvSpPr>
          <p:spPr bwMode="auto">
            <a:xfrm>
              <a:off x="4135279" y="3516952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2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86" name="Forme libre 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2" name="Forme libre 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e 6">
            <a:extLst>
              <a:ext uri="{FF2B5EF4-FFF2-40B4-BE49-F238E27FC236}">
                <a16:creationId xmlns:a16="http://schemas.microsoft.com/office/drawing/2014/main" id="{ED846C36-3BC6-4CAC-8DD2-942F64124F39}"/>
              </a:ext>
            </a:extLst>
          </p:cNvPr>
          <p:cNvGrpSpPr/>
          <p:nvPr/>
        </p:nvGrpSpPr>
        <p:grpSpPr>
          <a:xfrm>
            <a:off x="3915815" y="4369393"/>
            <a:ext cx="566738" cy="568325"/>
            <a:chOff x="3915815" y="4369393"/>
            <a:chExt cx="566738" cy="568325"/>
          </a:xfrm>
        </p:grpSpPr>
        <p:sp>
          <p:nvSpPr>
            <p:cNvPr id="190" name="Forme libre 56"/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1" name="Ovale 57"/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3" name="Forme libre 59"/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Rectangle 60"/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5" name="Rectangle 61"/>
            <p:cNvSpPr>
              <a:spLocks noChangeArrowheads="1"/>
            </p:cNvSpPr>
            <p:nvPr/>
          </p:nvSpPr>
          <p:spPr bwMode="auto">
            <a:xfrm>
              <a:off x="4130127" y="4456705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3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8" name="Groupe 7">
            <a:extLst>
              <a:ext uri="{FF2B5EF4-FFF2-40B4-BE49-F238E27FC236}">
                <a16:creationId xmlns:a16="http://schemas.microsoft.com/office/drawing/2014/main" id="{DC0B3D13-A8F9-4279-B713-2BADFD594A54}"/>
              </a:ext>
            </a:extLst>
          </p:cNvPr>
          <p:cNvGrpSpPr/>
          <p:nvPr/>
        </p:nvGrpSpPr>
        <p:grpSpPr>
          <a:xfrm>
            <a:off x="3281363" y="5145885"/>
            <a:ext cx="631031" cy="577850"/>
            <a:chOff x="3281363" y="5145885"/>
            <a:chExt cx="631031" cy="577850"/>
          </a:xfrm>
        </p:grpSpPr>
        <p:sp>
          <p:nvSpPr>
            <p:cNvPr id="196" name="Forme libre 62"/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7" name="Forme libre 63"/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8" name="Forme libre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9" name="Forme libre 65"/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540602" y="5242723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4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12" name="Forme libre 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e 8">
            <a:extLst>
              <a:ext uri="{FF2B5EF4-FFF2-40B4-BE49-F238E27FC236}">
                <a16:creationId xmlns:a16="http://schemas.microsoft.com/office/drawing/2014/main" id="{50EA5C35-990C-4313-B366-CD6EBA7C2152}"/>
              </a:ext>
            </a:extLst>
          </p:cNvPr>
          <p:cNvGrpSpPr/>
          <p:nvPr/>
        </p:nvGrpSpPr>
        <p:grpSpPr>
          <a:xfrm>
            <a:off x="2443957" y="5462575"/>
            <a:ext cx="568325" cy="566738"/>
            <a:chOff x="2443957" y="5462575"/>
            <a:chExt cx="568325" cy="566738"/>
          </a:xfrm>
        </p:grpSpPr>
        <p:sp>
          <p:nvSpPr>
            <p:cNvPr id="222" name="Forme libre 88"/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3" name="Ovale 89"/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4" name="Forme libre 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5" name="Forme libre 91"/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7" name="Rectangle 93"/>
            <p:cNvSpPr>
              <a:spLocks noChangeArrowheads="1"/>
            </p:cNvSpPr>
            <p:nvPr/>
          </p:nvSpPr>
          <p:spPr bwMode="auto">
            <a:xfrm>
              <a:off x="2663985" y="5549887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5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21CD1CA-1E62-44BF-86B1-1A09622D4975}"/>
              </a:ext>
            </a:extLst>
          </p:cNvPr>
          <p:cNvGrpSpPr/>
          <p:nvPr/>
        </p:nvGrpSpPr>
        <p:grpSpPr>
          <a:xfrm>
            <a:off x="1543311" y="2648341"/>
            <a:ext cx="571500" cy="573088"/>
            <a:chOff x="1543311" y="2648341"/>
            <a:chExt cx="571500" cy="573088"/>
          </a:xfrm>
        </p:grpSpPr>
        <p:sp>
          <p:nvSpPr>
            <p:cNvPr id="202" name="Forme libre 68"/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3" name="Forme libre 69"/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4" name="Forme libre 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5" name="Forme libre 71"/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8" name="Rectangle 94"/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747146" y="2722001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9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D5907B19-8D9B-4605-9F7F-9DE0DC9565BA}"/>
              </a:ext>
            </a:extLst>
          </p:cNvPr>
          <p:cNvGrpSpPr/>
          <p:nvPr/>
        </p:nvGrpSpPr>
        <p:grpSpPr>
          <a:xfrm>
            <a:off x="968286" y="3389703"/>
            <a:ext cx="584200" cy="594502"/>
            <a:chOff x="968286" y="3389703"/>
            <a:chExt cx="584200" cy="594502"/>
          </a:xfrm>
        </p:grpSpPr>
        <p:sp>
          <p:nvSpPr>
            <p:cNvPr id="206" name="Forme libre 72"/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7" name="Forme libre 73"/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8" name="Forme libre 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9" name="Forme libre 75"/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0" name="Rectangle 96"/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1" name="Rectangle 97"/>
            <p:cNvSpPr>
              <a:spLocks noChangeArrowheads="1"/>
            </p:cNvSpPr>
            <p:nvPr/>
          </p:nvSpPr>
          <p:spPr bwMode="auto">
            <a:xfrm>
              <a:off x="1167993" y="3527005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8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" name="Groupe 10">
            <a:extLst>
              <a:ext uri="{FF2B5EF4-FFF2-40B4-BE49-F238E27FC236}">
                <a16:creationId xmlns:a16="http://schemas.microsoft.com/office/drawing/2014/main" id="{92A13D9D-0A3F-4690-8C10-FE4CE9ABDD80}"/>
              </a:ext>
            </a:extLst>
          </p:cNvPr>
          <p:cNvGrpSpPr/>
          <p:nvPr/>
        </p:nvGrpSpPr>
        <p:grpSpPr>
          <a:xfrm>
            <a:off x="992981" y="4396555"/>
            <a:ext cx="569913" cy="568325"/>
            <a:chOff x="992981" y="4396555"/>
            <a:chExt cx="569913" cy="568325"/>
          </a:xfrm>
        </p:grpSpPr>
        <p:sp>
          <p:nvSpPr>
            <p:cNvPr id="214" name="Forme libre 80"/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5" name="Forme libre 81"/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6" name="Forme libre 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7" name="Forme libre 83"/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4" name="Rectangle 100"/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5" name="Rectangle 101"/>
            <p:cNvSpPr>
              <a:spLocks noChangeArrowheads="1"/>
            </p:cNvSpPr>
            <p:nvPr/>
          </p:nvSpPr>
          <p:spPr bwMode="auto">
            <a:xfrm>
              <a:off x="1197769" y="4490218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7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0" name="Groupe 9">
            <a:extLst>
              <a:ext uri="{FF2B5EF4-FFF2-40B4-BE49-F238E27FC236}">
                <a16:creationId xmlns:a16="http://schemas.microsoft.com/office/drawing/2014/main" id="{AD23F028-5DC5-45C9-A71B-6BBF60C08194}"/>
              </a:ext>
            </a:extLst>
          </p:cNvPr>
          <p:cNvGrpSpPr/>
          <p:nvPr/>
        </p:nvGrpSpPr>
        <p:grpSpPr>
          <a:xfrm>
            <a:off x="1541622" y="5153038"/>
            <a:ext cx="579438" cy="577850"/>
            <a:chOff x="1541622" y="5153038"/>
            <a:chExt cx="579438" cy="577850"/>
          </a:xfrm>
        </p:grpSpPr>
        <p:sp>
          <p:nvSpPr>
            <p:cNvPr id="218" name="Forme libre 84"/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9" name="Forme libre 85"/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" name="Forme libre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1" name="Forme libre 87"/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6" name="Rectangle 102"/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7" name="Rectangle 103"/>
            <p:cNvSpPr>
              <a:spLocks noChangeArrowheads="1"/>
            </p:cNvSpPr>
            <p:nvPr/>
          </p:nvSpPr>
          <p:spPr bwMode="auto">
            <a:xfrm>
              <a:off x="1738790" y="5278451"/>
              <a:ext cx="1603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1200" cap="none" spc="0" normalizeH="0" baseline="0" noProof="0" dirty="0">
                  <a:ln>
                    <a:noFill/>
                  </a:ln>
                  <a:solidFill>
                    <a:srgbClr val="FF9936"/>
                  </a:solidFill>
                  <a:effectLst/>
                  <a:uLnTx/>
                  <a:uFillTx/>
                  <a:latin typeface="Raleway" panose="020B0003030101060003" pitchFamily="34" charset="0"/>
                  <a:ea typeface="+mn-ea"/>
                  <a:cs typeface="+mn-cs"/>
                </a:rPr>
                <a:t>6</a:t>
              </a:r>
              <a:endParaRPr kumimoji="0" lang="fr-F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41" name="Oval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2" name="Ellipse 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3" name="Forme libre 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Forme libre 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Forme libre 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Forme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7" name="Forme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Forme libre 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9" name="Forme libre 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0" name="Forme libre 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1" name="Forme libre 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Zone de texte 125">
            <a:extLst>
              <a:ext uri="{FF2B5EF4-FFF2-40B4-BE49-F238E27FC236}">
                <a16:creationId xmlns:a16="http://schemas.microsoft.com/office/drawing/2014/main" id="{5A738D4A-E639-4452-8E2D-3B23E22F01BB}"/>
              </a:ext>
            </a:extLst>
          </p:cNvPr>
          <p:cNvSpPr txBox="1"/>
          <p:nvPr/>
        </p:nvSpPr>
        <p:spPr>
          <a:xfrm>
            <a:off x="7579607" y="185859"/>
            <a:ext cx="3566939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LIMITE DE TEMPS 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 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572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549689_TF16401594.potx" id="{FDC0AB79-80DC-41B6-B295-7182BF9F4D4A}" vid="{514FBD93-A0CE-45D8-910F-82955F3AC37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Grand écran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1_Thème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 dice</dc:creator>
  <cp:lastModifiedBy>Can dice</cp:lastModifiedBy>
  <cp:revision>1</cp:revision>
  <dcterms:created xsi:type="dcterms:W3CDTF">2020-10-29T10:40:30Z</dcterms:created>
  <dcterms:modified xsi:type="dcterms:W3CDTF">2020-10-29T10:41:50Z</dcterms:modified>
</cp:coreProperties>
</file>