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71" r:id="rId9"/>
    <p:sldId id="264" r:id="rId10"/>
    <p:sldId id="263" r:id="rId11"/>
    <p:sldId id="268" r:id="rId12"/>
    <p:sldId id="265" r:id="rId13"/>
    <p:sldId id="273" r:id="rId14"/>
    <p:sldId id="266" r:id="rId15"/>
    <p:sldId id="267" r:id="rId16"/>
    <p:sldId id="270" r:id="rId17"/>
    <p:sldId id="269" r:id="rId18"/>
    <p:sldId id="274" r:id="rId19"/>
    <p:sldId id="272" r:id="rId20"/>
    <p:sldId id="275" r:id="rId21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D88C0"/>
    <a:srgbClr val="FF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820" autoAdjust="0"/>
    <p:restoredTop sz="94660"/>
  </p:normalViewPr>
  <p:slideViewPr>
    <p:cSldViewPr snapToGrid="0">
      <p:cViewPr varScale="1">
        <p:scale>
          <a:sx n="87" d="100"/>
          <a:sy n="87" d="100"/>
        </p:scale>
        <p:origin x="624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F779F64-7363-4367-B2FF-E5EF6CA4B77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B96A499B-5F2B-4AF6-B34F-2BC1C2155B2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553D9F2B-5416-41E6-A5EF-4C27D22A9E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395338-3BB0-4BE2-B64B-FF2ACE451AD6}" type="datetimeFigureOut">
              <a:rPr lang="fr-FR" smtClean="0"/>
              <a:t>18/08/2020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2C1A1AAC-77A4-478C-A3A7-401A4855FD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F1C702DB-E536-4986-8048-17163F48E2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490BB1-69D6-49DD-B1DD-B0A222402E1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911880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7B119D0-E1D3-47BD-A652-E1282EB765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C80FB3FE-01C5-4A21-8144-4FD0CA38A0F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B8F775CF-F762-44FD-8309-CD59D5AA49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395338-3BB0-4BE2-B64B-FF2ACE451AD6}" type="datetimeFigureOut">
              <a:rPr lang="fr-FR" smtClean="0"/>
              <a:t>18/08/2020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B92B2EFF-0AD6-4C7A-883B-01E893128E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02218CBF-1135-4B89-8104-C84DD75D46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490BB1-69D6-49DD-B1DD-B0A222402E1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035168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385D1C8D-3D27-4961-8A25-CAA3019D59A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4D75BF91-7608-4104-8FD6-E29AC0FFCC5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6C7AC09D-ABAA-49F4-BDD7-E9D8337553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395338-3BB0-4BE2-B64B-FF2ACE451AD6}" type="datetimeFigureOut">
              <a:rPr lang="fr-FR" smtClean="0"/>
              <a:t>18/08/2020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F9FC2349-E094-4B03-9DC7-FB595E3338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7946E139-2144-4E78-BFDE-3F951A303E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490BB1-69D6-49DD-B1DD-B0A222402E1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398689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EEC3D16-A905-45D7-98DE-6C114F1DEC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C048DDEA-8E4E-43A4-9999-2A8F5ED361E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C8A10EE1-B18E-4A68-8696-87C1D0205F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395338-3BB0-4BE2-B64B-FF2ACE451AD6}" type="datetimeFigureOut">
              <a:rPr lang="fr-FR" smtClean="0"/>
              <a:t>18/08/2020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7E3BD356-A27A-45B7-A4E7-5FE9FEFB90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9509EA08-8055-4A89-867B-D626259686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490BB1-69D6-49DD-B1DD-B0A222402E1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738222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8A2A43D-9C61-40B2-AE0F-BF8EF3018F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36B33FA4-1FC8-4CB0-B245-17B068B336C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B7A5CB21-912F-4EF9-94A6-073E2875F8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395338-3BB0-4BE2-B64B-FF2ACE451AD6}" type="datetimeFigureOut">
              <a:rPr lang="fr-FR" smtClean="0"/>
              <a:t>18/08/2020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48B5A5BA-C600-40C2-A325-CE614C26D8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3B20FA78-DAFC-45E6-902D-09F502EA51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490BB1-69D6-49DD-B1DD-B0A222402E1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645469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277258A-7189-4334-9B6A-B6589D39B5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50EF4F21-A8DD-46E6-984E-8246E5B7F47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9985A622-023E-4904-8EED-78C0D53F01B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C0728CE1-4D99-4ACE-B447-BE95435DAB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395338-3BB0-4BE2-B64B-FF2ACE451AD6}" type="datetimeFigureOut">
              <a:rPr lang="fr-FR" smtClean="0"/>
              <a:t>18/08/2020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2AE1B8DB-DD5A-4678-8B6F-752CDB5A87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304C9D93-342D-4262-9923-75283095BC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490BB1-69D6-49DD-B1DD-B0A222402E1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258662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0E45742-2EEE-4DAB-BD0F-6CB2DF1BD1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9A4BA6FA-85F1-4A44-A9A9-D127B0C5D28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008E2792-F919-49EE-BB36-3DDD7BC7EA9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7B9EE4BE-8439-41C3-9B5E-018ED9B5B5A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19492EB9-BFB2-4BAF-9F14-6E7910CBE25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E4042560-4C94-47F5-B4CF-D60A044784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395338-3BB0-4BE2-B64B-FF2ACE451AD6}" type="datetimeFigureOut">
              <a:rPr lang="fr-FR" smtClean="0"/>
              <a:t>18/08/2020</a:t>
            </a:fld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36BC98E0-3BDD-48EA-B49E-136F57A95A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F0650BA7-2D09-45C3-8446-FEBAE17EED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490BB1-69D6-49DD-B1DD-B0A222402E1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45165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ED0BAE2-7CB1-4EBF-A489-CACABFE4E7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1A8DFC02-48F7-4B56-ADF0-81004B2A3D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395338-3BB0-4BE2-B64B-FF2ACE451AD6}" type="datetimeFigureOut">
              <a:rPr lang="fr-FR" smtClean="0"/>
              <a:t>18/08/2020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481C513D-0DA5-4CCA-B9AE-17812538E7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0C1B5FA4-807F-42F2-A2EB-9E2696994F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490BB1-69D6-49DD-B1DD-B0A222402E1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825232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0581A4C7-5CBB-49DD-9EBC-2A3628A5C3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395338-3BB0-4BE2-B64B-FF2ACE451AD6}" type="datetimeFigureOut">
              <a:rPr lang="fr-FR" smtClean="0"/>
              <a:t>18/08/2020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31512E0C-439E-47B9-84E8-82B9CA13E0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80C5559E-6AA9-40AA-95D0-0C30763766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490BB1-69D6-49DD-B1DD-B0A222402E1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238335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171C6A1-7E74-4AED-B454-58B7ED90A6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692A45D2-4F17-4CBE-82B2-E73AD14C645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92377819-EFAE-461B-A518-2B2FED1BCF8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393D69AE-343B-4434-B8BF-7B6EA24DF5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395338-3BB0-4BE2-B64B-FF2ACE451AD6}" type="datetimeFigureOut">
              <a:rPr lang="fr-FR" smtClean="0"/>
              <a:t>18/08/2020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4CF3BAC8-848C-4D0B-A80F-1C859620FC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FC66BE11-87BC-4DC6-B214-2286F64B4E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490BB1-69D6-49DD-B1DD-B0A222402E1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262826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FCA9250-ECCC-4DA3-B3AA-DC50D000E4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BE2D4F30-0492-4475-9E2C-243FB015731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372D661F-4188-4160-A25E-C490C7B4803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C4812937-AA97-496F-9A8D-C3DCB8F490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395338-3BB0-4BE2-B64B-FF2ACE451AD6}" type="datetimeFigureOut">
              <a:rPr lang="fr-FR" smtClean="0"/>
              <a:t>18/08/2020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4BDAB0BE-E4D7-4E45-9CD8-91ADF0247A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E7D09C02-C208-41BF-83E9-9512696975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490BB1-69D6-49DD-B1DD-B0A222402E1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87400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12C0B8A0-4E8B-41E8-8373-979DF222E2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EF9DA3FB-32E7-4854-A208-D98D8ECC1A1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7147B2C7-13CE-4494-9955-DC2FC30E249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395338-3BB0-4BE2-B64B-FF2ACE451AD6}" type="datetimeFigureOut">
              <a:rPr lang="fr-FR" smtClean="0"/>
              <a:t>18/08/2020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5ACEDE1B-9FC3-4E52-8C21-55FE70EA4EB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37503EE5-82F5-4E1B-A2C3-E41F8A5025D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490BB1-69D6-49DD-B1DD-B0A222402E1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322130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e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image" Target="../media/image10.jpeg"/><Relationship Id="rId7" Type="http://schemas.openxmlformats.org/officeDocument/2006/relationships/image" Target="../media/image9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13.jpeg"/><Relationship Id="rId10" Type="http://schemas.openxmlformats.org/officeDocument/2006/relationships/image" Target="../media/image18.jpeg"/><Relationship Id="rId4" Type="http://schemas.openxmlformats.org/officeDocument/2006/relationships/image" Target="../media/image11.jpeg"/><Relationship Id="rId9" Type="http://schemas.openxmlformats.org/officeDocument/2006/relationships/image" Target="../media/image16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hyperlink" Target="https://www.youtube.com/watch?v=CfE7jHThiUc" TargetMode="Externa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jpeg"/><Relationship Id="rId4" Type="http://schemas.openxmlformats.org/officeDocument/2006/relationships/hyperlink" Target="https://www.youtube.com/watch?v=xb0FU8rSisU" TargetMode="Externa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13" Type="http://schemas.openxmlformats.org/officeDocument/2006/relationships/image" Target="../media/image18.jpeg"/><Relationship Id="rId3" Type="http://schemas.openxmlformats.org/officeDocument/2006/relationships/image" Target="../media/image10.jpeg"/><Relationship Id="rId7" Type="http://schemas.openxmlformats.org/officeDocument/2006/relationships/image" Target="../media/image9.jpeg"/><Relationship Id="rId12" Type="http://schemas.openxmlformats.org/officeDocument/2006/relationships/image" Target="../media/image30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11" Type="http://schemas.openxmlformats.org/officeDocument/2006/relationships/image" Target="../media/image27.jpeg"/><Relationship Id="rId5" Type="http://schemas.openxmlformats.org/officeDocument/2006/relationships/image" Target="../media/image13.jpeg"/><Relationship Id="rId10" Type="http://schemas.openxmlformats.org/officeDocument/2006/relationships/image" Target="../media/image25.jpeg"/><Relationship Id="rId4" Type="http://schemas.openxmlformats.org/officeDocument/2006/relationships/image" Target="../media/image11.jpeg"/><Relationship Id="rId9" Type="http://schemas.openxmlformats.org/officeDocument/2006/relationships/image" Target="../media/image14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jpeg"/><Relationship Id="rId13" Type="http://schemas.openxmlformats.org/officeDocument/2006/relationships/image" Target="../media/image10.jpeg"/><Relationship Id="rId3" Type="http://schemas.openxmlformats.org/officeDocument/2006/relationships/image" Target="../media/image8.jpeg"/><Relationship Id="rId7" Type="http://schemas.openxmlformats.org/officeDocument/2006/relationships/image" Target="../media/image25.jpeg"/><Relationship Id="rId12" Type="http://schemas.openxmlformats.org/officeDocument/2006/relationships/image" Target="../media/image33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11" Type="http://schemas.openxmlformats.org/officeDocument/2006/relationships/image" Target="../media/image32.jpeg"/><Relationship Id="rId5" Type="http://schemas.openxmlformats.org/officeDocument/2006/relationships/image" Target="../media/image16.jpeg"/><Relationship Id="rId15" Type="http://schemas.openxmlformats.org/officeDocument/2006/relationships/image" Target="../media/image18.jpeg"/><Relationship Id="rId10" Type="http://schemas.openxmlformats.org/officeDocument/2006/relationships/image" Target="../media/image31.jpeg"/><Relationship Id="rId4" Type="http://schemas.openxmlformats.org/officeDocument/2006/relationships/image" Target="../media/image9.jpeg"/><Relationship Id="rId9" Type="http://schemas.openxmlformats.org/officeDocument/2006/relationships/image" Target="../media/image30.jpeg"/><Relationship Id="rId14" Type="http://schemas.openxmlformats.org/officeDocument/2006/relationships/image" Target="../media/image11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hyperlink" Target="https://www.youtube.com/watch?v=NMtFto53aNc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7" Type="http://schemas.openxmlformats.org/officeDocument/2006/relationships/image" Target="../media/image9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13.jpeg"/><Relationship Id="rId4" Type="http://schemas.openxmlformats.org/officeDocument/2006/relationships/image" Target="../media/image1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2" name="Picture 8">
            <a:extLst>
              <a:ext uri="{FF2B5EF4-FFF2-40B4-BE49-F238E27FC236}">
                <a16:creationId xmlns:a16="http://schemas.microsoft.com/office/drawing/2014/main" id="{380C9922-7FF0-4B13-AC18-F55163A1E5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6766" y="474275"/>
            <a:ext cx="8181401" cy="49088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ZoneTexte 6">
            <a:extLst>
              <a:ext uri="{FF2B5EF4-FFF2-40B4-BE49-F238E27FC236}">
                <a16:creationId xmlns:a16="http://schemas.microsoft.com/office/drawing/2014/main" id="{AE72DAF8-53D7-4C54-8D65-67FEB8E7CF54}"/>
              </a:ext>
            </a:extLst>
          </p:cNvPr>
          <p:cNvSpPr txBox="1"/>
          <p:nvPr/>
        </p:nvSpPr>
        <p:spPr>
          <a:xfrm>
            <a:off x="3993324" y="5606425"/>
            <a:ext cx="3759362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5000" dirty="0">
                <a:latin typeface="Comic Sans MS" panose="030F0702030302020204" pitchFamily="66" charset="0"/>
              </a:rPr>
              <a:t>SCOTLAND</a:t>
            </a:r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ABA76A78-45FD-4732-8896-B832F67D9C21}"/>
              </a:ext>
            </a:extLst>
          </p:cNvPr>
          <p:cNvSpPr txBox="1"/>
          <p:nvPr/>
        </p:nvSpPr>
        <p:spPr>
          <a:xfrm>
            <a:off x="10587210" y="6565612"/>
            <a:ext cx="1450782" cy="2923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300" dirty="0">
                <a:latin typeface="Curlz MT" panose="04040404050702020202" pitchFamily="82" charset="0"/>
              </a:rPr>
              <a:t>www.ardoise-craie.fr</a:t>
            </a:r>
          </a:p>
        </p:txBody>
      </p:sp>
    </p:spTree>
    <p:extLst>
      <p:ext uri="{BB962C8B-B14F-4D97-AF65-F5344CB8AC3E}">
        <p14:creationId xmlns:p14="http://schemas.microsoft.com/office/powerpoint/2010/main" val="46789845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>
            <a:extLst>
              <a:ext uri="{FF2B5EF4-FFF2-40B4-BE49-F238E27FC236}">
                <a16:creationId xmlns:a16="http://schemas.microsoft.com/office/drawing/2014/main" id="{A1CBC3CA-1EAF-4B03-BFE3-4D90D63E6962}"/>
              </a:ext>
            </a:extLst>
          </p:cNvPr>
          <p:cNvSpPr txBox="1"/>
          <p:nvPr/>
        </p:nvSpPr>
        <p:spPr>
          <a:xfrm>
            <a:off x="473725" y="231354"/>
            <a:ext cx="592662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4000" dirty="0">
                <a:latin typeface="Comic Sans MS" panose="030F0702030302020204" pitchFamily="66" charset="0"/>
              </a:rPr>
              <a:t>In Scotland, </a:t>
            </a:r>
            <a:r>
              <a:rPr lang="fr-FR" sz="4000" dirty="0" err="1">
                <a:latin typeface="Comic Sans MS" panose="030F0702030302020204" pitchFamily="66" charset="0"/>
              </a:rPr>
              <a:t>there</a:t>
            </a:r>
            <a:r>
              <a:rPr lang="fr-FR" sz="4000" dirty="0">
                <a:latin typeface="Comic Sans MS" panose="030F0702030302020204" pitchFamily="66" charset="0"/>
              </a:rPr>
              <a:t> are…</a:t>
            </a: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46DD7E8E-BEA6-4401-ABA5-AD7915A0C09D}"/>
              </a:ext>
            </a:extLst>
          </p:cNvPr>
          <p:cNvSpPr txBox="1"/>
          <p:nvPr/>
        </p:nvSpPr>
        <p:spPr>
          <a:xfrm>
            <a:off x="7436385" y="264406"/>
            <a:ext cx="1099981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3000" dirty="0">
                <a:latin typeface="Comic Sans MS" panose="030F0702030302020204" pitchFamily="66" charset="0"/>
              </a:rPr>
              <a:t>lochs</a:t>
            </a:r>
          </a:p>
        </p:txBody>
      </p:sp>
      <p:grpSp>
        <p:nvGrpSpPr>
          <p:cNvPr id="8" name="Groupe 7">
            <a:extLst>
              <a:ext uri="{FF2B5EF4-FFF2-40B4-BE49-F238E27FC236}">
                <a16:creationId xmlns:a16="http://schemas.microsoft.com/office/drawing/2014/main" id="{87CB1F87-CA7A-4D32-B94B-B60586D4CE68}"/>
              </a:ext>
            </a:extLst>
          </p:cNvPr>
          <p:cNvGrpSpPr/>
          <p:nvPr/>
        </p:nvGrpSpPr>
        <p:grpSpPr>
          <a:xfrm>
            <a:off x="269914" y="1057620"/>
            <a:ext cx="6523629" cy="4390487"/>
            <a:chOff x="269914" y="1057620"/>
            <a:chExt cx="6523629" cy="4390487"/>
          </a:xfrm>
        </p:grpSpPr>
        <p:pic>
          <p:nvPicPr>
            <p:cNvPr id="4098" name="Picture 2" descr="Parc national du Loch Lomond et des Trossachs : 10 choses à faire">
              <a:extLst>
                <a:ext uri="{FF2B5EF4-FFF2-40B4-BE49-F238E27FC236}">
                  <a16:creationId xmlns:a16="http://schemas.microsoft.com/office/drawing/2014/main" id="{7178D3A8-F840-45C3-9C01-35F05310223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9914" y="1057620"/>
              <a:ext cx="6523629" cy="387340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" name="ZoneTexte 5">
              <a:extLst>
                <a:ext uri="{FF2B5EF4-FFF2-40B4-BE49-F238E27FC236}">
                  <a16:creationId xmlns:a16="http://schemas.microsoft.com/office/drawing/2014/main" id="{52285F6E-A82A-46A5-8C41-530EE1C274FC}"/>
                </a:ext>
              </a:extLst>
            </p:cNvPr>
            <p:cNvSpPr txBox="1"/>
            <p:nvPr/>
          </p:nvSpPr>
          <p:spPr>
            <a:xfrm>
              <a:off x="2159306" y="5078775"/>
              <a:ext cx="144623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dirty="0"/>
                <a:t>Loch Lomond</a:t>
              </a:r>
            </a:p>
          </p:txBody>
        </p:sp>
      </p:grpSp>
      <p:grpSp>
        <p:nvGrpSpPr>
          <p:cNvPr id="10" name="Groupe 9">
            <a:extLst>
              <a:ext uri="{FF2B5EF4-FFF2-40B4-BE49-F238E27FC236}">
                <a16:creationId xmlns:a16="http://schemas.microsoft.com/office/drawing/2014/main" id="{B2F36CD7-34D4-41E2-9908-48E2713811A5}"/>
              </a:ext>
            </a:extLst>
          </p:cNvPr>
          <p:cNvGrpSpPr/>
          <p:nvPr/>
        </p:nvGrpSpPr>
        <p:grpSpPr>
          <a:xfrm>
            <a:off x="5957932" y="2168485"/>
            <a:ext cx="6079374" cy="4462120"/>
            <a:chOff x="5957932" y="2168485"/>
            <a:chExt cx="6079374" cy="4462120"/>
          </a:xfrm>
        </p:grpSpPr>
        <p:sp>
          <p:nvSpPr>
            <p:cNvPr id="7" name="ZoneTexte 6">
              <a:extLst>
                <a:ext uri="{FF2B5EF4-FFF2-40B4-BE49-F238E27FC236}">
                  <a16:creationId xmlns:a16="http://schemas.microsoft.com/office/drawing/2014/main" id="{F94DC4DE-19FC-49EB-B233-7D3F2560D5ED}"/>
                </a:ext>
              </a:extLst>
            </p:cNvPr>
            <p:cNvSpPr txBox="1"/>
            <p:nvPr/>
          </p:nvSpPr>
          <p:spPr>
            <a:xfrm>
              <a:off x="9836226" y="2168485"/>
              <a:ext cx="112082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dirty="0"/>
                <a:t>Loch Ness</a:t>
              </a:r>
            </a:p>
          </p:txBody>
        </p:sp>
        <p:pic>
          <p:nvPicPr>
            <p:cNvPr id="4102" name="Picture 6" descr="Loch Ness — Wikipédia">
              <a:extLst>
                <a:ext uri="{FF2B5EF4-FFF2-40B4-BE49-F238E27FC236}">
                  <a16:creationId xmlns:a16="http://schemas.microsoft.com/office/drawing/2014/main" id="{A6FE0EC4-3BAA-4FC1-B11C-E4A69F93E2D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57932" y="2599980"/>
              <a:ext cx="6079374" cy="40306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" name="ZoneTexte 1">
            <a:extLst>
              <a:ext uri="{FF2B5EF4-FFF2-40B4-BE49-F238E27FC236}">
                <a16:creationId xmlns:a16="http://schemas.microsoft.com/office/drawing/2014/main" id="{B1F4C594-4070-48DE-9B48-27541D168E48}"/>
              </a:ext>
            </a:extLst>
          </p:cNvPr>
          <p:cNvSpPr txBox="1"/>
          <p:nvPr/>
        </p:nvSpPr>
        <p:spPr>
          <a:xfrm>
            <a:off x="10587210" y="6565612"/>
            <a:ext cx="1450782" cy="2923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300" dirty="0">
                <a:latin typeface="Curlz MT" panose="04040404050702020202" pitchFamily="82" charset="0"/>
              </a:rPr>
              <a:t>www.ardoise-craie.fr</a:t>
            </a:r>
          </a:p>
        </p:txBody>
      </p:sp>
    </p:spTree>
    <p:extLst>
      <p:ext uri="{BB962C8B-B14F-4D97-AF65-F5344CB8AC3E}">
        <p14:creationId xmlns:p14="http://schemas.microsoft.com/office/powerpoint/2010/main" val="33946724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>
            <a:extLst>
              <a:ext uri="{FF2B5EF4-FFF2-40B4-BE49-F238E27FC236}">
                <a16:creationId xmlns:a16="http://schemas.microsoft.com/office/drawing/2014/main" id="{A1CBC3CA-1EAF-4B03-BFE3-4D90D63E6962}"/>
              </a:ext>
            </a:extLst>
          </p:cNvPr>
          <p:cNvSpPr txBox="1"/>
          <p:nvPr/>
        </p:nvSpPr>
        <p:spPr>
          <a:xfrm>
            <a:off x="473725" y="231354"/>
            <a:ext cx="553068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4000" dirty="0">
                <a:latin typeface="Comic Sans MS" panose="030F0702030302020204" pitchFamily="66" charset="0"/>
              </a:rPr>
              <a:t>In Scotland, </a:t>
            </a:r>
            <a:r>
              <a:rPr lang="fr-FR" sz="4000" dirty="0" err="1">
                <a:latin typeface="Comic Sans MS" panose="030F0702030302020204" pitchFamily="66" charset="0"/>
              </a:rPr>
              <a:t>there</a:t>
            </a:r>
            <a:r>
              <a:rPr lang="fr-FR" sz="4000" dirty="0">
                <a:latin typeface="Comic Sans MS" panose="030F0702030302020204" pitchFamily="66" charset="0"/>
              </a:rPr>
              <a:t> </a:t>
            </a:r>
            <a:r>
              <a:rPr lang="fr-FR" sz="4000" dirty="0" err="1">
                <a:latin typeface="Comic Sans MS" panose="030F0702030302020204" pitchFamily="66" charset="0"/>
              </a:rPr>
              <a:t>is</a:t>
            </a:r>
            <a:r>
              <a:rPr lang="fr-FR" sz="4000" dirty="0">
                <a:latin typeface="Comic Sans MS" panose="030F0702030302020204" pitchFamily="66" charset="0"/>
              </a:rPr>
              <a:t>…</a:t>
            </a: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46DD7E8E-BEA6-4401-ABA5-AD7915A0C09D}"/>
              </a:ext>
            </a:extLst>
          </p:cNvPr>
          <p:cNvSpPr txBox="1"/>
          <p:nvPr/>
        </p:nvSpPr>
        <p:spPr>
          <a:xfrm>
            <a:off x="7436385" y="264406"/>
            <a:ext cx="2169184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3000" dirty="0">
                <a:latin typeface="Comic Sans MS" panose="030F0702030302020204" pitchFamily="66" charset="0"/>
              </a:rPr>
              <a:t>a </a:t>
            </a:r>
            <a:r>
              <a:rPr lang="fr-FR" sz="3000" dirty="0" err="1">
                <a:latin typeface="Comic Sans MS" panose="030F0702030302020204" pitchFamily="66" charset="0"/>
              </a:rPr>
              <a:t>monster</a:t>
            </a:r>
            <a:r>
              <a:rPr lang="fr-FR" sz="3000" dirty="0">
                <a:latin typeface="Comic Sans MS" panose="030F0702030302020204" pitchFamily="66" charset="0"/>
              </a:rPr>
              <a:t> !</a:t>
            </a:r>
          </a:p>
        </p:txBody>
      </p:sp>
      <p:grpSp>
        <p:nvGrpSpPr>
          <p:cNvPr id="9" name="Groupe 8">
            <a:extLst>
              <a:ext uri="{FF2B5EF4-FFF2-40B4-BE49-F238E27FC236}">
                <a16:creationId xmlns:a16="http://schemas.microsoft.com/office/drawing/2014/main" id="{AC963292-1FA2-4B99-824A-FD1E63B0387A}"/>
              </a:ext>
            </a:extLst>
          </p:cNvPr>
          <p:cNvGrpSpPr/>
          <p:nvPr/>
        </p:nvGrpSpPr>
        <p:grpSpPr>
          <a:xfrm>
            <a:off x="1238539" y="1454082"/>
            <a:ext cx="5225344" cy="3649738"/>
            <a:chOff x="3079215" y="1608462"/>
            <a:chExt cx="5225344" cy="3649738"/>
          </a:xfrm>
        </p:grpSpPr>
        <p:pic>
          <p:nvPicPr>
            <p:cNvPr id="2" name="Picture 10" descr="Je hante le célèbre Loch Ness, un lac situé en Ecosse">
              <a:extLst>
                <a:ext uri="{FF2B5EF4-FFF2-40B4-BE49-F238E27FC236}">
                  <a16:creationId xmlns:a16="http://schemas.microsoft.com/office/drawing/2014/main" id="{3646DEF2-1313-4386-B6EC-FBA8ABAA389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79215" y="1608462"/>
              <a:ext cx="5225344" cy="308472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" name="ZoneTexte 2">
              <a:extLst>
                <a:ext uri="{FF2B5EF4-FFF2-40B4-BE49-F238E27FC236}">
                  <a16:creationId xmlns:a16="http://schemas.microsoft.com/office/drawing/2014/main" id="{42E3B963-DB65-40F0-81C3-EFFD8931E8C6}"/>
                </a:ext>
              </a:extLst>
            </p:cNvPr>
            <p:cNvSpPr txBox="1"/>
            <p:nvPr/>
          </p:nvSpPr>
          <p:spPr>
            <a:xfrm>
              <a:off x="3260993" y="4704202"/>
              <a:ext cx="4967642" cy="55399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3000" dirty="0" err="1"/>
                <a:t>Nessie</a:t>
              </a:r>
              <a:r>
                <a:rPr lang="fr-FR" sz="3000" dirty="0"/>
                <a:t>, the Loch Ness Monster</a:t>
              </a:r>
            </a:p>
          </p:txBody>
        </p:sp>
      </p:grpSp>
      <p:pic>
        <p:nvPicPr>
          <p:cNvPr id="3074" name="Picture 2" descr="Si le monstre du Loch Ness est capturé, l'Écosse a un plan ...">
            <a:extLst>
              <a:ext uri="{FF2B5EF4-FFF2-40B4-BE49-F238E27FC236}">
                <a16:creationId xmlns:a16="http://schemas.microsoft.com/office/drawing/2014/main" id="{E5C942BF-9855-413F-A7F9-1D6ABFD261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77891" y="1637867"/>
            <a:ext cx="5269716" cy="30053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ZoneTexte 5">
            <a:extLst>
              <a:ext uri="{FF2B5EF4-FFF2-40B4-BE49-F238E27FC236}">
                <a16:creationId xmlns:a16="http://schemas.microsoft.com/office/drawing/2014/main" id="{E302B93B-6B69-4F7A-94DE-0ACC4658166E}"/>
              </a:ext>
            </a:extLst>
          </p:cNvPr>
          <p:cNvSpPr txBox="1"/>
          <p:nvPr/>
        </p:nvSpPr>
        <p:spPr>
          <a:xfrm>
            <a:off x="10587210" y="6565612"/>
            <a:ext cx="1450782" cy="2923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300" dirty="0">
                <a:latin typeface="Curlz MT" panose="04040404050702020202" pitchFamily="82" charset="0"/>
              </a:rPr>
              <a:t>www.ardoise-craie.fr</a:t>
            </a:r>
          </a:p>
        </p:txBody>
      </p:sp>
    </p:spTree>
    <p:extLst>
      <p:ext uri="{BB962C8B-B14F-4D97-AF65-F5344CB8AC3E}">
        <p14:creationId xmlns:p14="http://schemas.microsoft.com/office/powerpoint/2010/main" val="31601966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>
            <a:extLst>
              <a:ext uri="{FF2B5EF4-FFF2-40B4-BE49-F238E27FC236}">
                <a16:creationId xmlns:a16="http://schemas.microsoft.com/office/drawing/2014/main" id="{2B457324-EB00-44C5-A7AE-3B7E4DCBD221}"/>
              </a:ext>
            </a:extLst>
          </p:cNvPr>
          <p:cNvSpPr txBox="1"/>
          <p:nvPr/>
        </p:nvSpPr>
        <p:spPr>
          <a:xfrm>
            <a:off x="308472" y="0"/>
            <a:ext cx="1144415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4000" dirty="0">
                <a:latin typeface="Comic Sans MS" panose="030F0702030302020204" pitchFamily="66" charset="0"/>
              </a:rPr>
              <a:t>The Loch Ness </a:t>
            </a:r>
            <a:r>
              <a:rPr lang="fr-FR" sz="4000" dirty="0" err="1">
                <a:latin typeface="Comic Sans MS" panose="030F0702030302020204" pitchFamily="66" charset="0"/>
              </a:rPr>
              <a:t>monster</a:t>
            </a:r>
            <a:r>
              <a:rPr lang="fr-FR" sz="4000" dirty="0">
                <a:latin typeface="Comic Sans MS" panose="030F0702030302020204" pitchFamily="66" charset="0"/>
              </a:rPr>
              <a:t> : </a:t>
            </a:r>
            <a:r>
              <a:rPr lang="fr-FR" sz="4000" dirty="0" err="1">
                <a:latin typeface="Comic Sans MS" panose="030F0702030302020204" pitchFamily="66" charset="0"/>
              </a:rPr>
              <a:t>Nessie</a:t>
            </a:r>
            <a:r>
              <a:rPr lang="fr-FR" sz="4000" dirty="0">
                <a:latin typeface="Comic Sans MS" panose="030F0702030302020204" pitchFamily="66" charset="0"/>
              </a:rPr>
              <a:t>, </a:t>
            </a:r>
            <a:r>
              <a:rPr lang="fr-FR" sz="4000" dirty="0" err="1">
                <a:latin typeface="Comic Sans MS" panose="030F0702030302020204" pitchFamily="66" charset="0"/>
              </a:rPr>
              <a:t>who</a:t>
            </a:r>
            <a:r>
              <a:rPr lang="fr-FR" sz="4000" dirty="0">
                <a:latin typeface="Comic Sans MS" panose="030F0702030302020204" pitchFamily="66" charset="0"/>
              </a:rPr>
              <a:t> are </a:t>
            </a:r>
            <a:r>
              <a:rPr lang="fr-FR" sz="4000" dirty="0" err="1">
                <a:latin typeface="Comic Sans MS" panose="030F0702030302020204" pitchFamily="66" charset="0"/>
              </a:rPr>
              <a:t>you</a:t>
            </a:r>
            <a:r>
              <a:rPr lang="fr-FR" sz="4000" dirty="0">
                <a:latin typeface="Comic Sans MS" panose="030F0702030302020204" pitchFamily="66" charset="0"/>
              </a:rPr>
              <a:t> ?</a:t>
            </a:r>
          </a:p>
        </p:txBody>
      </p:sp>
      <p:pic>
        <p:nvPicPr>
          <p:cNvPr id="6146" name="Picture 2">
            <a:extLst>
              <a:ext uri="{FF2B5EF4-FFF2-40B4-BE49-F238E27FC236}">
                <a16:creationId xmlns:a16="http://schemas.microsoft.com/office/drawing/2014/main" id="{05AFB5DB-2116-4F63-9615-6470C29C70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57561" y="891764"/>
            <a:ext cx="2861707" cy="21488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ZoneTexte 4">
            <a:extLst>
              <a:ext uri="{FF2B5EF4-FFF2-40B4-BE49-F238E27FC236}">
                <a16:creationId xmlns:a16="http://schemas.microsoft.com/office/drawing/2014/main" id="{7EAB0DE0-FDFC-4375-8A66-207BDEF32BAC}"/>
              </a:ext>
            </a:extLst>
          </p:cNvPr>
          <p:cNvSpPr txBox="1"/>
          <p:nvPr/>
        </p:nvSpPr>
        <p:spPr>
          <a:xfrm flipH="1">
            <a:off x="8692308" y="3150824"/>
            <a:ext cx="34152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200" b="0" i="1" dirty="0">
                <a:solidFill>
                  <a:srgbClr val="202122"/>
                </a:solidFill>
                <a:effectLst/>
                <a:latin typeface="Comic Sans MS" panose="030F0702030302020204" pitchFamily="66" charset="0"/>
              </a:rPr>
              <a:t>Monstre du Loch Ness</a:t>
            </a:r>
            <a:br>
              <a:rPr lang="fr-FR" sz="1200" dirty="0">
                <a:latin typeface="Comic Sans MS" panose="030F0702030302020204" pitchFamily="66" charset="0"/>
              </a:rPr>
            </a:br>
            <a:r>
              <a:rPr lang="fr-FR" sz="1200" b="0" i="0" dirty="0">
                <a:solidFill>
                  <a:srgbClr val="202122"/>
                </a:solidFill>
                <a:effectLst/>
                <a:latin typeface="Comic Sans MS" panose="030F0702030302020204" pitchFamily="66" charset="0"/>
              </a:rPr>
              <a:t>Sculpture en béton, interprétation d'artiste</a:t>
            </a:r>
            <a:endParaRPr lang="fr-FR" sz="1200" dirty="0">
              <a:latin typeface="Comic Sans MS" panose="030F0702030302020204" pitchFamily="66" charset="0"/>
            </a:endParaRP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DB30107C-2EBE-46FB-A95A-5240CD7C6D55}"/>
              </a:ext>
            </a:extLst>
          </p:cNvPr>
          <p:cNvSpPr txBox="1"/>
          <p:nvPr/>
        </p:nvSpPr>
        <p:spPr>
          <a:xfrm>
            <a:off x="440675" y="754121"/>
            <a:ext cx="830671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fr-FR" b="0" i="0" dirty="0">
                <a:effectLst/>
                <a:latin typeface="Tempus Sans ITC" panose="04020404030D07020202" pitchFamily="82" charset="0"/>
              </a:rPr>
              <a:t>Une légende écossaise raconte qu’un monstre de 4 ou 5 mètres de long qui vivrait dans les eaux du Loch Ness. Les Ecossais lui ont donné le nom de </a:t>
            </a:r>
            <a:r>
              <a:rPr lang="fr-FR" b="0" i="0" dirty="0" err="1">
                <a:effectLst/>
                <a:latin typeface="Tempus Sans ITC" panose="04020404030D07020202" pitchFamily="82" charset="0"/>
              </a:rPr>
              <a:t>Nessie</a:t>
            </a:r>
            <a:r>
              <a:rPr lang="fr-FR" b="0" i="0" dirty="0">
                <a:effectLst/>
                <a:latin typeface="Tempus Sans ITC" panose="04020404030D07020202" pitchFamily="82" charset="0"/>
              </a:rPr>
              <a:t>.</a:t>
            </a:r>
            <a:endParaRPr lang="fr-FR" dirty="0">
              <a:latin typeface="Tempus Sans ITC" panose="04020404030D07020202" pitchFamily="82" charset="0"/>
            </a:endParaRPr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F06730B9-5DB8-47A5-BC09-AA73B53D0BD3}"/>
              </a:ext>
            </a:extLst>
          </p:cNvPr>
          <p:cNvSpPr txBox="1"/>
          <p:nvPr/>
        </p:nvSpPr>
        <p:spPr>
          <a:xfrm>
            <a:off x="3566712" y="1753501"/>
            <a:ext cx="4905260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fr-FR" b="0" i="0" dirty="0">
                <a:effectLst/>
                <a:latin typeface="Tempus Sans ITC" panose="04020404030D07020202" pitchFamily="82" charset="0"/>
              </a:rPr>
              <a:t>En 565, la première personne qui raconte avoir vu le monstre était un moine. </a:t>
            </a:r>
          </a:p>
          <a:p>
            <a:pPr algn="just"/>
            <a:r>
              <a:rPr lang="fr-FR" dirty="0">
                <a:latin typeface="Tempus Sans ITC" panose="04020404030D07020202" pitchFamily="82" charset="0"/>
              </a:rPr>
              <a:t>Dans les années 1930, la légende est très populaire</a:t>
            </a:r>
            <a:r>
              <a:rPr lang="fr-FR" b="0" i="0" dirty="0">
                <a:effectLst/>
                <a:latin typeface="Tempus Sans ITC" panose="04020404030D07020202" pitchFamily="82" charset="0"/>
              </a:rPr>
              <a:t>. </a:t>
            </a:r>
          </a:p>
          <a:p>
            <a:pPr algn="just"/>
            <a:r>
              <a:rPr lang="fr-FR" dirty="0">
                <a:latin typeface="Tempus Sans ITC" panose="04020404030D07020202" pitchFamily="82" charset="0"/>
              </a:rPr>
              <a:t>En 1934</a:t>
            </a:r>
            <a:r>
              <a:rPr lang="fr-FR" b="0" i="0" dirty="0">
                <a:effectLst/>
                <a:latin typeface="Tempus Sans ITC" panose="04020404030D07020202" pitchFamily="82" charset="0"/>
              </a:rPr>
              <a:t>, un photographe amateur prétend avoir fait un cliché de la bête…</a:t>
            </a:r>
            <a:endParaRPr lang="fr-FR" dirty="0">
              <a:latin typeface="Tempus Sans ITC" panose="04020404030D07020202" pitchFamily="82" charset="0"/>
            </a:endParaRPr>
          </a:p>
        </p:txBody>
      </p:sp>
      <p:pic>
        <p:nvPicPr>
          <p:cNvPr id="6150" name="Picture 6" descr="canular lock ness">
            <a:extLst>
              <a:ext uri="{FF2B5EF4-FFF2-40B4-BE49-F238E27FC236}">
                <a16:creationId xmlns:a16="http://schemas.microsoft.com/office/drawing/2014/main" id="{6C351691-3EAB-4140-BAA9-7A96509771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9434" y="1662500"/>
            <a:ext cx="2966981" cy="1931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ZoneTexte 14">
            <a:extLst>
              <a:ext uri="{FF2B5EF4-FFF2-40B4-BE49-F238E27FC236}">
                <a16:creationId xmlns:a16="http://schemas.microsoft.com/office/drawing/2014/main" id="{FE0AC499-2338-4DCD-8E29-B39BE4A5A669}"/>
              </a:ext>
            </a:extLst>
          </p:cNvPr>
          <p:cNvSpPr txBox="1"/>
          <p:nvPr/>
        </p:nvSpPr>
        <p:spPr>
          <a:xfrm>
            <a:off x="4098275" y="4461541"/>
            <a:ext cx="8093725" cy="20313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b="0" i="0" dirty="0">
                <a:effectLst/>
                <a:latin typeface="Tempus Sans ITC" panose="04020404030D07020202" pitchFamily="82" charset="0"/>
              </a:rPr>
              <a:t>D'autres personnes ont affirmé avoir vu </a:t>
            </a:r>
            <a:r>
              <a:rPr lang="fr-FR" b="0" i="0" dirty="0" err="1">
                <a:effectLst/>
                <a:latin typeface="Tempus Sans ITC" panose="04020404030D07020202" pitchFamily="82" charset="0"/>
              </a:rPr>
              <a:t>Nessie</a:t>
            </a:r>
            <a:r>
              <a:rPr lang="fr-FR" b="0" i="0" dirty="0">
                <a:effectLst/>
                <a:latin typeface="Tempus Sans ITC" panose="04020404030D07020202" pitchFamily="82" charset="0"/>
              </a:rPr>
              <a:t>, mais dans la plupart des cas, les témoins avaient confondu avec autre chose : un tronc d'arbre flottant sur l'eau, ou bien un animal.</a:t>
            </a:r>
            <a:br>
              <a:rPr lang="fr-FR" dirty="0">
                <a:latin typeface="Tempus Sans ITC" panose="04020404030D07020202" pitchFamily="82" charset="0"/>
              </a:rPr>
            </a:br>
            <a:r>
              <a:rPr lang="fr-FR" b="0" i="0" dirty="0">
                <a:effectLst/>
                <a:latin typeface="Tempus Sans ITC" panose="04020404030D07020202" pitchFamily="82" charset="0"/>
              </a:rPr>
              <a:t>Les scientifiques ont tout de même fait de nombreuses recherches pour identifier </a:t>
            </a:r>
            <a:r>
              <a:rPr lang="fr-FR" b="0" i="0" dirty="0" err="1">
                <a:effectLst/>
                <a:latin typeface="Tempus Sans ITC" panose="04020404030D07020202" pitchFamily="82" charset="0"/>
              </a:rPr>
              <a:t>Nessie</a:t>
            </a:r>
            <a:r>
              <a:rPr lang="fr-FR" b="0" i="0" dirty="0">
                <a:effectLst/>
                <a:latin typeface="Tempus Sans ITC" panose="04020404030D07020202" pitchFamily="82" charset="0"/>
              </a:rPr>
              <a:t>. </a:t>
            </a:r>
          </a:p>
          <a:p>
            <a:r>
              <a:rPr lang="fr-FR" dirty="0">
                <a:latin typeface="Tempus Sans ITC" panose="04020404030D07020202" pitchFamily="82" charset="0"/>
              </a:rPr>
              <a:t>En 2007, une </a:t>
            </a:r>
            <a:r>
              <a:rPr lang="fr-FR" b="0" i="0" dirty="0">
                <a:effectLst/>
                <a:latin typeface="Tempus Sans ITC" panose="04020404030D07020202" pitchFamily="82" charset="0"/>
              </a:rPr>
              <a:t>vidéo tournée par un amateur relance le débat. Ce touriste a pu filmer des mouvements très suspects dans le lac</a:t>
            </a:r>
            <a:r>
              <a:rPr lang="fr-FR" dirty="0">
                <a:latin typeface="Tempus Sans ITC" panose="04020404030D07020202" pitchFamily="82" charset="0"/>
              </a:rPr>
              <a:t>…</a:t>
            </a:r>
          </a:p>
        </p:txBody>
      </p:sp>
      <p:pic>
        <p:nvPicPr>
          <p:cNvPr id="6152" name="Picture 8" descr="monstre-loch-ness">
            <a:extLst>
              <a:ext uri="{FF2B5EF4-FFF2-40B4-BE49-F238E27FC236}">
                <a16:creationId xmlns:a16="http://schemas.microsoft.com/office/drawing/2014/main" id="{DB1A37D3-5BD1-4334-AC10-0D7512A535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0498" y="4153015"/>
            <a:ext cx="3132692" cy="23495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ZoneTexte 1">
            <a:extLst>
              <a:ext uri="{FF2B5EF4-FFF2-40B4-BE49-F238E27FC236}">
                <a16:creationId xmlns:a16="http://schemas.microsoft.com/office/drawing/2014/main" id="{C4B17E67-5EDF-43B1-9401-F3D987FC4B6D}"/>
              </a:ext>
            </a:extLst>
          </p:cNvPr>
          <p:cNvSpPr txBox="1"/>
          <p:nvPr/>
        </p:nvSpPr>
        <p:spPr>
          <a:xfrm>
            <a:off x="10587210" y="6565612"/>
            <a:ext cx="1450782" cy="2923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300" dirty="0">
                <a:latin typeface="Curlz MT" panose="04040404050702020202" pitchFamily="82" charset="0"/>
              </a:rPr>
              <a:t>www.ardoise-craie.fr</a:t>
            </a:r>
          </a:p>
        </p:txBody>
      </p:sp>
    </p:spTree>
    <p:extLst>
      <p:ext uri="{BB962C8B-B14F-4D97-AF65-F5344CB8AC3E}">
        <p14:creationId xmlns:p14="http://schemas.microsoft.com/office/powerpoint/2010/main" val="354091676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>
            <a:extLst>
              <a:ext uri="{FF2B5EF4-FFF2-40B4-BE49-F238E27FC236}">
                <a16:creationId xmlns:a16="http://schemas.microsoft.com/office/drawing/2014/main" id="{6371B2FE-1643-4542-94A0-209EA583CC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072" y="140677"/>
            <a:ext cx="2295727" cy="22957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0" name="Groupe 9">
            <a:extLst>
              <a:ext uri="{FF2B5EF4-FFF2-40B4-BE49-F238E27FC236}">
                <a16:creationId xmlns:a16="http://schemas.microsoft.com/office/drawing/2014/main" id="{F77A9A14-7F6F-4DC2-A6FF-B048714601B9}"/>
              </a:ext>
            </a:extLst>
          </p:cNvPr>
          <p:cNvGrpSpPr/>
          <p:nvPr/>
        </p:nvGrpSpPr>
        <p:grpSpPr>
          <a:xfrm>
            <a:off x="8973802" y="473641"/>
            <a:ext cx="3218198" cy="6039240"/>
            <a:chOff x="1663011" y="-189269"/>
            <a:chExt cx="4560808" cy="7200373"/>
          </a:xfrm>
        </p:grpSpPr>
        <p:pic>
          <p:nvPicPr>
            <p:cNvPr id="11" name="Picture 2" descr="TC Cornemuse écossaise Great Highland en bois de rose noir ...">
              <a:extLst>
                <a:ext uri="{FF2B5EF4-FFF2-40B4-BE49-F238E27FC236}">
                  <a16:creationId xmlns:a16="http://schemas.microsoft.com/office/drawing/2014/main" id="{B6AB7AA2-FE25-45BD-8E01-1A2CC65B42E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03361" y="-189269"/>
              <a:ext cx="3020458" cy="302045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" name="Picture 4" descr="apprendre cornemuse écossaise chambery - Edelweiss Pipers - Pipe ...">
              <a:extLst>
                <a:ext uri="{FF2B5EF4-FFF2-40B4-BE49-F238E27FC236}">
                  <a16:creationId xmlns:a16="http://schemas.microsoft.com/office/drawing/2014/main" id="{3B2CB53E-E3C6-4DE8-8043-E6C27A4DF2A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63011" y="4284429"/>
              <a:ext cx="4088750" cy="27266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4" name="Picture 2" descr="Map of Scottish Clans and Families | Scotland map, Scotland ...">
            <a:extLst>
              <a:ext uri="{FF2B5EF4-FFF2-40B4-BE49-F238E27FC236}">
                <a16:creationId xmlns:a16="http://schemas.microsoft.com/office/drawing/2014/main" id="{9613682F-1D37-4D1B-B3CB-FCD54531D9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9662" y="3991197"/>
            <a:ext cx="2114869" cy="2667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5" name="Groupe 14">
            <a:extLst>
              <a:ext uri="{FF2B5EF4-FFF2-40B4-BE49-F238E27FC236}">
                <a16:creationId xmlns:a16="http://schemas.microsoft.com/office/drawing/2014/main" id="{DAF06C13-E81B-4409-8B38-F4178673C71A}"/>
              </a:ext>
            </a:extLst>
          </p:cNvPr>
          <p:cNvGrpSpPr/>
          <p:nvPr/>
        </p:nvGrpSpPr>
        <p:grpSpPr>
          <a:xfrm>
            <a:off x="5978769" y="3200400"/>
            <a:ext cx="2360295" cy="3259015"/>
            <a:chOff x="6396790" y="685801"/>
            <a:chExt cx="5490410" cy="5366084"/>
          </a:xfrm>
        </p:grpSpPr>
        <p:pic>
          <p:nvPicPr>
            <p:cNvPr id="16" name="Picture 4" descr="Chieftain Sports Kilt Set: Kilt ,Sporran, Belt &amp; Buckle - Kilts 4 Less">
              <a:extLst>
                <a:ext uri="{FF2B5EF4-FFF2-40B4-BE49-F238E27FC236}">
                  <a16:creationId xmlns:a16="http://schemas.microsoft.com/office/drawing/2014/main" id="{AE64CB4C-1FF7-4CFA-842C-74F408BCD16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96790" y="685801"/>
              <a:ext cx="5366084" cy="53660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17" name="Connecteur droit avec flèche 16">
              <a:extLst>
                <a:ext uri="{FF2B5EF4-FFF2-40B4-BE49-F238E27FC236}">
                  <a16:creationId xmlns:a16="http://schemas.microsoft.com/office/drawing/2014/main" id="{0DF0553D-4EEE-4F87-A9D4-3A6B75D67BDB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9276347" y="2995863"/>
              <a:ext cx="2610853" cy="0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</p:grpSp>
      <p:pic>
        <p:nvPicPr>
          <p:cNvPr id="9" name="Picture 4" descr="100% Laine Agneau Écharpe Tartan | eBay">
            <a:extLst>
              <a:ext uri="{FF2B5EF4-FFF2-40B4-BE49-F238E27FC236}">
                <a16:creationId xmlns:a16="http://schemas.microsoft.com/office/drawing/2014/main" id="{E473CC79-7547-46FB-890D-EED1B77613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9692" y="95522"/>
            <a:ext cx="2239107" cy="22391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8" name="Connecteur droit avec flèche 17">
            <a:extLst>
              <a:ext uri="{FF2B5EF4-FFF2-40B4-BE49-F238E27FC236}">
                <a16:creationId xmlns:a16="http://schemas.microsoft.com/office/drawing/2014/main" id="{35618AC6-6CAF-482D-AA44-99363D85734C}"/>
              </a:ext>
            </a:extLst>
          </p:cNvPr>
          <p:cNvCxnSpPr>
            <a:cxnSpLocks/>
          </p:cNvCxnSpPr>
          <p:nvPr/>
        </p:nvCxnSpPr>
        <p:spPr>
          <a:xfrm flipH="1">
            <a:off x="7465726" y="3714161"/>
            <a:ext cx="1103844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20" name="ZoneTexte 19">
            <a:extLst>
              <a:ext uri="{FF2B5EF4-FFF2-40B4-BE49-F238E27FC236}">
                <a16:creationId xmlns:a16="http://schemas.microsoft.com/office/drawing/2014/main" id="{F71AB722-6C88-4DD7-A464-547896530F8A}"/>
              </a:ext>
            </a:extLst>
          </p:cNvPr>
          <p:cNvSpPr txBox="1"/>
          <p:nvPr/>
        </p:nvSpPr>
        <p:spPr>
          <a:xfrm>
            <a:off x="2583034" y="678264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1</a:t>
            </a:r>
          </a:p>
        </p:txBody>
      </p:sp>
      <p:sp>
        <p:nvSpPr>
          <p:cNvPr id="22" name="ZoneTexte 21">
            <a:extLst>
              <a:ext uri="{FF2B5EF4-FFF2-40B4-BE49-F238E27FC236}">
                <a16:creationId xmlns:a16="http://schemas.microsoft.com/office/drawing/2014/main" id="{778B2F68-A0A3-4089-AE23-52EFAA2265C5}"/>
              </a:ext>
            </a:extLst>
          </p:cNvPr>
          <p:cNvSpPr txBox="1"/>
          <p:nvPr/>
        </p:nvSpPr>
        <p:spPr>
          <a:xfrm>
            <a:off x="5674577" y="630156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2</a:t>
            </a:r>
          </a:p>
        </p:txBody>
      </p:sp>
      <p:sp>
        <p:nvSpPr>
          <p:cNvPr id="24" name="ZoneTexte 23">
            <a:extLst>
              <a:ext uri="{FF2B5EF4-FFF2-40B4-BE49-F238E27FC236}">
                <a16:creationId xmlns:a16="http://schemas.microsoft.com/office/drawing/2014/main" id="{634C7B3B-83A5-4A73-93B8-8F5BA0205305}"/>
              </a:ext>
            </a:extLst>
          </p:cNvPr>
          <p:cNvSpPr txBox="1"/>
          <p:nvPr/>
        </p:nvSpPr>
        <p:spPr>
          <a:xfrm>
            <a:off x="9191653" y="889431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3</a:t>
            </a:r>
          </a:p>
        </p:txBody>
      </p:sp>
      <p:sp>
        <p:nvSpPr>
          <p:cNvPr id="26" name="ZoneTexte 25">
            <a:extLst>
              <a:ext uri="{FF2B5EF4-FFF2-40B4-BE49-F238E27FC236}">
                <a16:creationId xmlns:a16="http://schemas.microsoft.com/office/drawing/2014/main" id="{7EC71D35-ECF2-4321-B08D-5A5DE5D4D664}"/>
              </a:ext>
            </a:extLst>
          </p:cNvPr>
          <p:cNvSpPr txBox="1"/>
          <p:nvPr/>
        </p:nvSpPr>
        <p:spPr>
          <a:xfrm>
            <a:off x="11307896" y="1004380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4</a:t>
            </a:r>
          </a:p>
        </p:txBody>
      </p:sp>
      <p:sp>
        <p:nvSpPr>
          <p:cNvPr id="28" name="ZoneTexte 27">
            <a:extLst>
              <a:ext uri="{FF2B5EF4-FFF2-40B4-BE49-F238E27FC236}">
                <a16:creationId xmlns:a16="http://schemas.microsoft.com/office/drawing/2014/main" id="{B25670D9-0F61-40AD-888A-A95ECC0D26B4}"/>
              </a:ext>
            </a:extLst>
          </p:cNvPr>
          <p:cNvSpPr txBox="1"/>
          <p:nvPr/>
        </p:nvSpPr>
        <p:spPr>
          <a:xfrm>
            <a:off x="4200514" y="3308040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5</a:t>
            </a:r>
          </a:p>
        </p:txBody>
      </p:sp>
      <p:sp>
        <p:nvSpPr>
          <p:cNvPr id="32" name="ZoneTexte 31">
            <a:extLst>
              <a:ext uri="{FF2B5EF4-FFF2-40B4-BE49-F238E27FC236}">
                <a16:creationId xmlns:a16="http://schemas.microsoft.com/office/drawing/2014/main" id="{EE29E3EB-1627-44D7-A1B5-A3BBA83A9049}"/>
              </a:ext>
            </a:extLst>
          </p:cNvPr>
          <p:cNvSpPr txBox="1"/>
          <p:nvPr/>
        </p:nvSpPr>
        <p:spPr>
          <a:xfrm>
            <a:off x="4307090" y="6224040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7</a:t>
            </a:r>
          </a:p>
        </p:txBody>
      </p:sp>
      <p:pic>
        <p:nvPicPr>
          <p:cNvPr id="2" name="Picture 2" descr="Inverness - Château d'Inverness - Le Guide Vert Michelin">
            <a:extLst>
              <a:ext uri="{FF2B5EF4-FFF2-40B4-BE49-F238E27FC236}">
                <a16:creationId xmlns:a16="http://schemas.microsoft.com/office/drawing/2014/main" id="{4FC498BA-F340-4DD3-B2C2-22B27D9E03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42185" y="282952"/>
            <a:ext cx="2897312" cy="28007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Parc national du Loch Lomond et des Trossachs : 10 choses à faire">
            <a:extLst>
              <a:ext uri="{FF2B5EF4-FFF2-40B4-BE49-F238E27FC236}">
                <a16:creationId xmlns:a16="http://schemas.microsoft.com/office/drawing/2014/main" id="{B35BBB8A-7FC4-4E7C-BDFE-37FECD72F1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713" y="2461846"/>
            <a:ext cx="3822967" cy="22698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ZoneTexte 4">
            <a:extLst>
              <a:ext uri="{FF2B5EF4-FFF2-40B4-BE49-F238E27FC236}">
                <a16:creationId xmlns:a16="http://schemas.microsoft.com/office/drawing/2014/main" id="{2AB614BD-4F02-4CBE-BD32-F05989FC5F0C}"/>
              </a:ext>
            </a:extLst>
          </p:cNvPr>
          <p:cNvSpPr txBox="1"/>
          <p:nvPr/>
        </p:nvSpPr>
        <p:spPr>
          <a:xfrm>
            <a:off x="8609459" y="3492564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8</a:t>
            </a: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4778B93A-E0A9-4C14-9690-896C23F82DD6}"/>
              </a:ext>
            </a:extLst>
          </p:cNvPr>
          <p:cNvSpPr txBox="1"/>
          <p:nvPr/>
        </p:nvSpPr>
        <p:spPr>
          <a:xfrm>
            <a:off x="8351551" y="4406964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9</a:t>
            </a: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B7B180E4-A5C8-4062-AADC-D24BE92CEBCA}"/>
              </a:ext>
            </a:extLst>
          </p:cNvPr>
          <p:cNvSpPr txBox="1"/>
          <p:nvPr/>
        </p:nvSpPr>
        <p:spPr>
          <a:xfrm>
            <a:off x="9506797" y="134197"/>
            <a:ext cx="17283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latin typeface="Comic Sans MS" panose="030F0702030302020204" pitchFamily="66" charset="0"/>
              </a:rPr>
              <a:t>VOCABULARY</a:t>
            </a:r>
          </a:p>
        </p:txBody>
      </p:sp>
      <p:pic>
        <p:nvPicPr>
          <p:cNvPr id="13" name="Picture 10" descr="Je hante le célèbre Loch Ness, un lac situé en Ecosse">
            <a:extLst>
              <a:ext uri="{FF2B5EF4-FFF2-40B4-BE49-F238E27FC236}">
                <a16:creationId xmlns:a16="http://schemas.microsoft.com/office/drawing/2014/main" id="{06FD6198-87C3-4178-9284-346565C254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365" y="4769318"/>
            <a:ext cx="3299809" cy="19480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" name="ZoneTexte 29">
            <a:extLst>
              <a:ext uri="{FF2B5EF4-FFF2-40B4-BE49-F238E27FC236}">
                <a16:creationId xmlns:a16="http://schemas.microsoft.com/office/drawing/2014/main" id="{FB66595F-2FCD-4F87-955C-327A824891D7}"/>
              </a:ext>
            </a:extLst>
          </p:cNvPr>
          <p:cNvSpPr txBox="1"/>
          <p:nvPr/>
        </p:nvSpPr>
        <p:spPr>
          <a:xfrm>
            <a:off x="1844177" y="4846808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6</a:t>
            </a:r>
          </a:p>
        </p:txBody>
      </p:sp>
      <p:sp>
        <p:nvSpPr>
          <p:cNvPr id="23" name="ZoneTexte 22">
            <a:extLst>
              <a:ext uri="{FF2B5EF4-FFF2-40B4-BE49-F238E27FC236}">
                <a16:creationId xmlns:a16="http://schemas.microsoft.com/office/drawing/2014/main" id="{ADFDC644-BC1D-47F3-9BD6-F45BC84851D4}"/>
              </a:ext>
            </a:extLst>
          </p:cNvPr>
          <p:cNvSpPr txBox="1"/>
          <p:nvPr/>
        </p:nvSpPr>
        <p:spPr>
          <a:xfrm>
            <a:off x="10836843" y="3926318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10</a:t>
            </a: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A744BB21-D97D-432F-B089-80C1088E1E5E}"/>
              </a:ext>
            </a:extLst>
          </p:cNvPr>
          <p:cNvSpPr txBox="1"/>
          <p:nvPr/>
        </p:nvSpPr>
        <p:spPr>
          <a:xfrm>
            <a:off x="10587210" y="6565612"/>
            <a:ext cx="1450782" cy="2923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300" dirty="0">
                <a:latin typeface="Curlz MT" panose="04040404050702020202" pitchFamily="82" charset="0"/>
              </a:rPr>
              <a:t>www.ardoise-craie.fr</a:t>
            </a:r>
          </a:p>
        </p:txBody>
      </p:sp>
    </p:spTree>
    <p:extLst>
      <p:ext uri="{BB962C8B-B14F-4D97-AF65-F5344CB8AC3E}">
        <p14:creationId xmlns:p14="http://schemas.microsoft.com/office/powerpoint/2010/main" val="187012265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>
            <a:extLst>
              <a:ext uri="{FF2B5EF4-FFF2-40B4-BE49-F238E27FC236}">
                <a16:creationId xmlns:a16="http://schemas.microsoft.com/office/drawing/2014/main" id="{CDEFD0BA-B788-4483-8750-3E13DB83797E}"/>
              </a:ext>
            </a:extLst>
          </p:cNvPr>
          <p:cNvSpPr txBox="1"/>
          <p:nvPr/>
        </p:nvSpPr>
        <p:spPr>
          <a:xfrm>
            <a:off x="6246564" y="209321"/>
            <a:ext cx="425629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4000" b="1" dirty="0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Highlands </a:t>
            </a:r>
            <a:r>
              <a:rPr lang="fr-FR" sz="4000" b="1" dirty="0" err="1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games</a:t>
            </a:r>
            <a:endParaRPr lang="fr-FR" sz="4000" b="1" dirty="0">
              <a:solidFill>
                <a:schemeClr val="accent6">
                  <a:lumMod val="50000"/>
                </a:schemeClr>
              </a:solidFill>
              <a:latin typeface="Comic Sans MS" panose="030F0702030302020204" pitchFamily="66" charset="0"/>
            </a:endParaRPr>
          </a:p>
        </p:txBody>
      </p:sp>
      <p:pic>
        <p:nvPicPr>
          <p:cNvPr id="7170" name="Picture 2" descr="Highlands — Wikipédia">
            <a:extLst>
              <a:ext uri="{FF2B5EF4-FFF2-40B4-BE49-F238E27FC236}">
                <a16:creationId xmlns:a16="http://schemas.microsoft.com/office/drawing/2014/main" id="{8A9182C9-D519-469E-97BA-E6F233697C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6403" y="0"/>
            <a:ext cx="5214937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ZoneTexte 5">
            <a:extLst>
              <a:ext uri="{FF2B5EF4-FFF2-40B4-BE49-F238E27FC236}">
                <a16:creationId xmlns:a16="http://schemas.microsoft.com/office/drawing/2014/main" id="{6F645EF3-0A31-429C-8B16-A69CEF72A671}"/>
              </a:ext>
            </a:extLst>
          </p:cNvPr>
          <p:cNvSpPr txBox="1"/>
          <p:nvPr/>
        </p:nvSpPr>
        <p:spPr>
          <a:xfrm>
            <a:off x="6140543" y="1607032"/>
            <a:ext cx="5027338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3000" dirty="0" err="1">
                <a:latin typeface="Comic Sans MS" panose="030F0702030302020204" pitchFamily="66" charset="0"/>
              </a:rPr>
              <a:t>Where</a:t>
            </a:r>
            <a:r>
              <a:rPr lang="fr-FR" sz="3000" dirty="0">
                <a:latin typeface="Comic Sans MS" panose="030F0702030302020204" pitchFamily="66" charset="0"/>
              </a:rPr>
              <a:t> are the Highlands ?</a:t>
            </a:r>
          </a:p>
        </p:txBody>
      </p:sp>
      <p:pic>
        <p:nvPicPr>
          <p:cNvPr id="4100" name="Picture 4">
            <a:extLst>
              <a:ext uri="{FF2B5EF4-FFF2-40B4-BE49-F238E27FC236}">
                <a16:creationId xmlns:a16="http://schemas.microsoft.com/office/drawing/2014/main" id="{42A01EE8-CD94-4DDF-9C09-D2AD5FC052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47617" y="2393187"/>
            <a:ext cx="2668453" cy="44648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ZoneTexte 1">
            <a:extLst>
              <a:ext uri="{FF2B5EF4-FFF2-40B4-BE49-F238E27FC236}">
                <a16:creationId xmlns:a16="http://schemas.microsoft.com/office/drawing/2014/main" id="{051ECA9B-D8D7-45F9-A699-598629A2168E}"/>
              </a:ext>
            </a:extLst>
          </p:cNvPr>
          <p:cNvSpPr txBox="1"/>
          <p:nvPr/>
        </p:nvSpPr>
        <p:spPr>
          <a:xfrm>
            <a:off x="10587210" y="6565612"/>
            <a:ext cx="1450782" cy="2923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300" dirty="0">
                <a:latin typeface="Curlz MT" panose="04040404050702020202" pitchFamily="82" charset="0"/>
              </a:rPr>
              <a:t>www.ardoise-craie.fr</a:t>
            </a:r>
          </a:p>
        </p:txBody>
      </p:sp>
    </p:spTree>
    <p:extLst>
      <p:ext uri="{BB962C8B-B14F-4D97-AF65-F5344CB8AC3E}">
        <p14:creationId xmlns:p14="http://schemas.microsoft.com/office/powerpoint/2010/main" val="118090008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>
            <a:extLst>
              <a:ext uri="{FF2B5EF4-FFF2-40B4-BE49-F238E27FC236}">
                <a16:creationId xmlns:a16="http://schemas.microsoft.com/office/drawing/2014/main" id="{CDEFD0BA-B788-4483-8750-3E13DB83797E}"/>
              </a:ext>
            </a:extLst>
          </p:cNvPr>
          <p:cNvSpPr txBox="1"/>
          <p:nvPr/>
        </p:nvSpPr>
        <p:spPr>
          <a:xfrm>
            <a:off x="6246564" y="209321"/>
            <a:ext cx="425629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4000" b="1" dirty="0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Highlands </a:t>
            </a:r>
            <a:r>
              <a:rPr lang="fr-FR" sz="4000" b="1" dirty="0" err="1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games</a:t>
            </a:r>
            <a:endParaRPr lang="fr-FR" sz="4000" b="1" dirty="0">
              <a:solidFill>
                <a:schemeClr val="accent6">
                  <a:lumMod val="50000"/>
                </a:schemeClr>
              </a:solidFill>
              <a:latin typeface="Comic Sans MS" panose="030F0702030302020204" pitchFamily="66" charset="0"/>
            </a:endParaRPr>
          </a:p>
        </p:txBody>
      </p:sp>
      <p:pic>
        <p:nvPicPr>
          <p:cNvPr id="8198" name="Picture 6" descr="Great Highland Fling performance by competitors at Kenmore ...">
            <a:hlinkClick r:id="rId2"/>
            <a:extLst>
              <a:ext uri="{FF2B5EF4-FFF2-40B4-BE49-F238E27FC236}">
                <a16:creationId xmlns:a16="http://schemas.microsoft.com/office/drawing/2014/main" id="{0EB8E80E-0B90-4166-835A-BA9C2F07C9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7498" y="1490138"/>
            <a:ext cx="9234583" cy="51944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ZoneTexte 1">
            <a:extLst>
              <a:ext uri="{FF2B5EF4-FFF2-40B4-BE49-F238E27FC236}">
                <a16:creationId xmlns:a16="http://schemas.microsoft.com/office/drawing/2014/main" id="{C6F2A579-B44B-40BD-8D09-D7BD55FD0E79}"/>
              </a:ext>
            </a:extLst>
          </p:cNvPr>
          <p:cNvSpPr txBox="1"/>
          <p:nvPr/>
        </p:nvSpPr>
        <p:spPr>
          <a:xfrm>
            <a:off x="308472" y="165253"/>
            <a:ext cx="3483646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3000" dirty="0">
                <a:latin typeface="Comic Sans MS" panose="030F0702030302020204" pitchFamily="66" charset="0"/>
              </a:rPr>
              <a:t>The Highland </a:t>
            </a:r>
            <a:r>
              <a:rPr lang="fr-FR" sz="3000" dirty="0" err="1">
                <a:latin typeface="Comic Sans MS" panose="030F0702030302020204" pitchFamily="66" charset="0"/>
              </a:rPr>
              <a:t>fling</a:t>
            </a:r>
            <a:endParaRPr lang="fr-FR" sz="3000" dirty="0">
              <a:latin typeface="Comic Sans MS" panose="030F0702030302020204" pitchFamily="66" charset="0"/>
            </a:endParaRP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B9A03677-DD70-4CFA-B386-6A538BA205B3}"/>
              </a:ext>
            </a:extLst>
          </p:cNvPr>
          <p:cNvSpPr txBox="1"/>
          <p:nvPr/>
        </p:nvSpPr>
        <p:spPr>
          <a:xfrm>
            <a:off x="1938968" y="1685581"/>
            <a:ext cx="367408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100" i="1" dirty="0">
                <a:solidFill>
                  <a:srgbClr val="7030A0"/>
                </a:solidFill>
              </a:rPr>
              <a:t>clic</a:t>
            </a: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9577DB84-4112-4753-831C-286147450765}"/>
              </a:ext>
            </a:extLst>
          </p:cNvPr>
          <p:cNvSpPr txBox="1"/>
          <p:nvPr/>
        </p:nvSpPr>
        <p:spPr>
          <a:xfrm>
            <a:off x="10587210" y="6565612"/>
            <a:ext cx="1450782" cy="2923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300" dirty="0">
                <a:latin typeface="Curlz MT" panose="04040404050702020202" pitchFamily="82" charset="0"/>
              </a:rPr>
              <a:t>www.ardoise-craie.fr</a:t>
            </a:r>
          </a:p>
        </p:txBody>
      </p:sp>
    </p:spTree>
    <p:extLst>
      <p:ext uri="{BB962C8B-B14F-4D97-AF65-F5344CB8AC3E}">
        <p14:creationId xmlns:p14="http://schemas.microsoft.com/office/powerpoint/2010/main" val="2253514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>
            <a:extLst>
              <a:ext uri="{FF2B5EF4-FFF2-40B4-BE49-F238E27FC236}">
                <a16:creationId xmlns:a16="http://schemas.microsoft.com/office/drawing/2014/main" id="{CDEFD0BA-B788-4483-8750-3E13DB83797E}"/>
              </a:ext>
            </a:extLst>
          </p:cNvPr>
          <p:cNvSpPr txBox="1"/>
          <p:nvPr/>
        </p:nvSpPr>
        <p:spPr>
          <a:xfrm>
            <a:off x="6246564" y="209321"/>
            <a:ext cx="425629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4000" b="1" dirty="0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Highlands </a:t>
            </a:r>
            <a:r>
              <a:rPr lang="fr-FR" sz="4000" b="1" dirty="0" err="1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games</a:t>
            </a:r>
            <a:endParaRPr lang="fr-FR" sz="4000" b="1" dirty="0">
              <a:solidFill>
                <a:schemeClr val="accent6">
                  <a:lumMod val="50000"/>
                </a:schemeClr>
              </a:solidFill>
              <a:latin typeface="Comic Sans MS" panose="030F0702030302020204" pitchFamily="66" charset="0"/>
            </a:endParaRPr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C6F2A579-B44B-40BD-8D09-D7BD55FD0E79}"/>
              </a:ext>
            </a:extLst>
          </p:cNvPr>
          <p:cNvSpPr txBox="1"/>
          <p:nvPr/>
        </p:nvSpPr>
        <p:spPr>
          <a:xfrm>
            <a:off x="308472" y="165253"/>
            <a:ext cx="2016899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3000" dirty="0" err="1">
                <a:latin typeface="Comic Sans MS" panose="030F0702030302020204" pitchFamily="66" charset="0"/>
              </a:rPr>
              <a:t>Tug</a:t>
            </a:r>
            <a:r>
              <a:rPr lang="fr-FR" sz="3000" dirty="0">
                <a:latin typeface="Comic Sans MS" panose="030F0702030302020204" pitchFamily="66" charset="0"/>
              </a:rPr>
              <a:t>-o-</a:t>
            </a:r>
            <a:r>
              <a:rPr lang="fr-FR" sz="3000" dirty="0" err="1">
                <a:latin typeface="Comic Sans MS" panose="030F0702030302020204" pitchFamily="66" charset="0"/>
              </a:rPr>
              <a:t>war</a:t>
            </a:r>
            <a:endParaRPr lang="fr-FR" sz="3000" dirty="0">
              <a:latin typeface="Comic Sans MS" panose="030F0702030302020204" pitchFamily="66" charset="0"/>
            </a:endParaRPr>
          </a:p>
        </p:txBody>
      </p:sp>
      <p:pic>
        <p:nvPicPr>
          <p:cNvPr id="2050" name="Picture 2" descr="A Tug o'War at Blair Atholl Highland Games - Photo de Écosse ...">
            <a:extLst>
              <a:ext uri="{FF2B5EF4-FFF2-40B4-BE49-F238E27FC236}">
                <a16:creationId xmlns:a16="http://schemas.microsoft.com/office/drawing/2014/main" id="{FD87DC3A-D69F-4908-8854-58D912FF26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9664" y="1336221"/>
            <a:ext cx="5238750" cy="3924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The Highlander Tug of War is a Great Pull at the Games — Glengarry ...">
            <a:extLst>
              <a:ext uri="{FF2B5EF4-FFF2-40B4-BE49-F238E27FC236}">
                <a16:creationId xmlns:a16="http://schemas.microsoft.com/office/drawing/2014/main" id="{D8DFA8F9-7055-4DE7-A863-182083A450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06954" y="1306285"/>
            <a:ext cx="6485046" cy="43255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ZoneTexte 2">
            <a:extLst>
              <a:ext uri="{FF2B5EF4-FFF2-40B4-BE49-F238E27FC236}">
                <a16:creationId xmlns:a16="http://schemas.microsoft.com/office/drawing/2014/main" id="{F2EC03F5-523C-48C6-91D6-BED435105DBD}"/>
              </a:ext>
            </a:extLst>
          </p:cNvPr>
          <p:cNvSpPr txBox="1"/>
          <p:nvPr/>
        </p:nvSpPr>
        <p:spPr>
          <a:xfrm>
            <a:off x="10587210" y="6565612"/>
            <a:ext cx="1450782" cy="2923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300" dirty="0">
                <a:latin typeface="Curlz MT" panose="04040404050702020202" pitchFamily="82" charset="0"/>
              </a:rPr>
              <a:t>www.ardoise-craie.fr</a:t>
            </a:r>
          </a:p>
        </p:txBody>
      </p:sp>
    </p:spTree>
    <p:extLst>
      <p:ext uri="{BB962C8B-B14F-4D97-AF65-F5344CB8AC3E}">
        <p14:creationId xmlns:p14="http://schemas.microsoft.com/office/powerpoint/2010/main" val="288243019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>
            <a:extLst>
              <a:ext uri="{FF2B5EF4-FFF2-40B4-BE49-F238E27FC236}">
                <a16:creationId xmlns:a16="http://schemas.microsoft.com/office/drawing/2014/main" id="{CDEFD0BA-B788-4483-8750-3E13DB83797E}"/>
              </a:ext>
            </a:extLst>
          </p:cNvPr>
          <p:cNvSpPr txBox="1"/>
          <p:nvPr/>
        </p:nvSpPr>
        <p:spPr>
          <a:xfrm>
            <a:off x="6643171" y="187288"/>
            <a:ext cx="425629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4000" b="1" dirty="0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Highlands </a:t>
            </a:r>
            <a:r>
              <a:rPr lang="fr-FR" sz="4000" b="1" dirty="0" err="1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games</a:t>
            </a:r>
            <a:endParaRPr lang="fr-FR" sz="4000" b="1" dirty="0">
              <a:solidFill>
                <a:schemeClr val="accent6">
                  <a:lumMod val="50000"/>
                </a:schemeClr>
              </a:solidFill>
              <a:latin typeface="Comic Sans MS" panose="030F0702030302020204" pitchFamily="66" charset="0"/>
            </a:endParaRPr>
          </a:p>
        </p:txBody>
      </p:sp>
      <p:pic>
        <p:nvPicPr>
          <p:cNvPr id="1028" name="Picture 4" descr="Caber Toss - Scott Rider | Luss Highland Games 2018 | Flickr">
            <a:extLst>
              <a:ext uri="{FF2B5EF4-FFF2-40B4-BE49-F238E27FC236}">
                <a16:creationId xmlns:a16="http://schemas.microsoft.com/office/drawing/2014/main" id="{49EFD441-DB7D-4912-ADB4-5A778019D7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118" y="1663546"/>
            <a:ext cx="3295187" cy="49410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Image 1">
            <a:extLst>
              <a:ext uri="{FF2B5EF4-FFF2-40B4-BE49-F238E27FC236}">
                <a16:creationId xmlns:a16="http://schemas.microsoft.com/office/drawing/2014/main" id="{D7758E0D-075A-461A-85C1-98293470EDC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26982" y="1520327"/>
            <a:ext cx="4366714" cy="5227504"/>
          </a:xfrm>
          <a:prstGeom prst="rect">
            <a:avLst/>
          </a:prstGeom>
        </p:spPr>
      </p:pic>
      <p:pic>
        <p:nvPicPr>
          <p:cNvPr id="1032" name="Picture 8" descr="The 12 Champions: 12- Scott RIDER from bobsleigh to caber ...">
            <a:hlinkClick r:id="rId4"/>
            <a:extLst>
              <a:ext uri="{FF2B5EF4-FFF2-40B4-BE49-F238E27FC236}">
                <a16:creationId xmlns:a16="http://schemas.microsoft.com/office/drawing/2014/main" id="{DB8B9D41-5371-49A8-A220-6B4EB81102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2515" y="1575117"/>
            <a:ext cx="3440094" cy="51727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ZoneTexte 2">
            <a:extLst>
              <a:ext uri="{FF2B5EF4-FFF2-40B4-BE49-F238E27FC236}">
                <a16:creationId xmlns:a16="http://schemas.microsoft.com/office/drawing/2014/main" id="{116483F9-5CA7-49E0-8CB3-D8729387F29A}"/>
              </a:ext>
            </a:extLst>
          </p:cNvPr>
          <p:cNvSpPr txBox="1"/>
          <p:nvPr/>
        </p:nvSpPr>
        <p:spPr>
          <a:xfrm>
            <a:off x="308472" y="165253"/>
            <a:ext cx="2045753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3000" dirty="0">
                <a:latin typeface="Comic Sans MS" panose="030F0702030302020204" pitchFamily="66" charset="0"/>
              </a:rPr>
              <a:t>The </a:t>
            </a:r>
            <a:r>
              <a:rPr lang="fr-FR" sz="3000" dirty="0" err="1">
                <a:latin typeface="Comic Sans MS" panose="030F0702030302020204" pitchFamily="66" charset="0"/>
              </a:rPr>
              <a:t>Caber</a:t>
            </a:r>
            <a:endParaRPr lang="fr-FR" sz="3000" dirty="0">
              <a:latin typeface="Comic Sans MS" panose="030F0702030302020204" pitchFamily="66" charset="0"/>
            </a:endParaRP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A0CF6689-FB8D-4DFB-8701-F6515E50D838}"/>
              </a:ext>
            </a:extLst>
          </p:cNvPr>
          <p:cNvSpPr txBox="1"/>
          <p:nvPr/>
        </p:nvSpPr>
        <p:spPr>
          <a:xfrm>
            <a:off x="330506" y="793214"/>
            <a:ext cx="610814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Il s’agit de soulever et jeter un énorme tronc d’arbre. </a:t>
            </a:r>
          </a:p>
          <a:p>
            <a:r>
              <a:rPr lang="fr-FR" dirty="0"/>
              <a:t>Le tronc doit faire un demi-tour complet et retomber dans l’axe.</a:t>
            </a: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F834F5AD-C750-4909-951F-C8D4DF1CDAA2}"/>
              </a:ext>
            </a:extLst>
          </p:cNvPr>
          <p:cNvSpPr txBox="1"/>
          <p:nvPr/>
        </p:nvSpPr>
        <p:spPr>
          <a:xfrm>
            <a:off x="5354197" y="1355075"/>
            <a:ext cx="367408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100" i="1" dirty="0">
                <a:solidFill>
                  <a:srgbClr val="7030A0"/>
                </a:solidFill>
              </a:rPr>
              <a:t>clic</a:t>
            </a: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D3099433-AE3C-4B4B-A3CE-7E4FD8AF3E87}"/>
              </a:ext>
            </a:extLst>
          </p:cNvPr>
          <p:cNvSpPr txBox="1"/>
          <p:nvPr/>
        </p:nvSpPr>
        <p:spPr>
          <a:xfrm>
            <a:off x="10587210" y="6565612"/>
            <a:ext cx="1450782" cy="2923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300" dirty="0">
                <a:latin typeface="Curlz MT" panose="04040404050702020202" pitchFamily="82" charset="0"/>
              </a:rPr>
              <a:t>www.ardoise-craie.fr</a:t>
            </a:r>
          </a:p>
        </p:txBody>
      </p:sp>
    </p:spTree>
    <p:extLst>
      <p:ext uri="{BB962C8B-B14F-4D97-AF65-F5344CB8AC3E}">
        <p14:creationId xmlns:p14="http://schemas.microsoft.com/office/powerpoint/2010/main" val="192231655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>
            <a:extLst>
              <a:ext uri="{FF2B5EF4-FFF2-40B4-BE49-F238E27FC236}">
                <a16:creationId xmlns:a16="http://schemas.microsoft.com/office/drawing/2014/main" id="{6371B2FE-1643-4542-94A0-209EA583CC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411" y="152400"/>
            <a:ext cx="1863969" cy="18639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0" name="Groupe 9">
            <a:extLst>
              <a:ext uri="{FF2B5EF4-FFF2-40B4-BE49-F238E27FC236}">
                <a16:creationId xmlns:a16="http://schemas.microsoft.com/office/drawing/2014/main" id="{F77A9A14-7F6F-4DC2-A6FF-B048714601B9}"/>
              </a:ext>
            </a:extLst>
          </p:cNvPr>
          <p:cNvGrpSpPr/>
          <p:nvPr/>
        </p:nvGrpSpPr>
        <p:grpSpPr>
          <a:xfrm>
            <a:off x="5183902" y="0"/>
            <a:ext cx="5104110" cy="3929086"/>
            <a:chOff x="-3176365" y="-35521"/>
            <a:chExt cx="7233511" cy="4684511"/>
          </a:xfrm>
        </p:grpSpPr>
        <p:pic>
          <p:nvPicPr>
            <p:cNvPr id="11" name="Picture 2" descr="TC Cornemuse écossaise Great Highland en bois de rose noir ...">
              <a:extLst>
                <a:ext uri="{FF2B5EF4-FFF2-40B4-BE49-F238E27FC236}">
                  <a16:creationId xmlns:a16="http://schemas.microsoft.com/office/drawing/2014/main" id="{B6AB7AA2-FE25-45BD-8E01-1A2CC65B42E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3176365" y="-35521"/>
              <a:ext cx="2580121" cy="258012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" name="Picture 4" descr="apprendre cornemuse écossaise chambery - Edelweiss Pipers - Pipe ...">
              <a:extLst>
                <a:ext uri="{FF2B5EF4-FFF2-40B4-BE49-F238E27FC236}">
                  <a16:creationId xmlns:a16="http://schemas.microsoft.com/office/drawing/2014/main" id="{3B2CB53E-E3C6-4DE8-8043-E6C27A4DF2A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8104" y="2348919"/>
              <a:ext cx="3449042" cy="230007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4" name="Picture 2" descr="Map of Scottish Clans and Families | Scotland map, Scotland ...">
            <a:extLst>
              <a:ext uri="{FF2B5EF4-FFF2-40B4-BE49-F238E27FC236}">
                <a16:creationId xmlns:a16="http://schemas.microsoft.com/office/drawing/2014/main" id="{9613682F-1D37-4D1B-B3CB-FCD54531D9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77131" y="1845872"/>
            <a:ext cx="2114869" cy="2667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5" name="Groupe 14">
            <a:extLst>
              <a:ext uri="{FF2B5EF4-FFF2-40B4-BE49-F238E27FC236}">
                <a16:creationId xmlns:a16="http://schemas.microsoft.com/office/drawing/2014/main" id="{DAF06C13-E81B-4409-8B38-F4178673C71A}"/>
              </a:ext>
            </a:extLst>
          </p:cNvPr>
          <p:cNvGrpSpPr/>
          <p:nvPr/>
        </p:nvGrpSpPr>
        <p:grpSpPr>
          <a:xfrm>
            <a:off x="6670433" y="4302368"/>
            <a:ext cx="1946030" cy="2344617"/>
            <a:chOff x="6396790" y="685801"/>
            <a:chExt cx="5490410" cy="5366084"/>
          </a:xfrm>
        </p:grpSpPr>
        <p:pic>
          <p:nvPicPr>
            <p:cNvPr id="16" name="Picture 4" descr="Chieftain Sports Kilt Set: Kilt ,Sporran, Belt &amp; Buckle - Kilts 4 Less">
              <a:extLst>
                <a:ext uri="{FF2B5EF4-FFF2-40B4-BE49-F238E27FC236}">
                  <a16:creationId xmlns:a16="http://schemas.microsoft.com/office/drawing/2014/main" id="{AE64CB4C-1FF7-4CFA-842C-74F408BCD16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96790" y="685801"/>
              <a:ext cx="5366084" cy="53660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17" name="Connecteur droit avec flèche 16">
              <a:extLst>
                <a:ext uri="{FF2B5EF4-FFF2-40B4-BE49-F238E27FC236}">
                  <a16:creationId xmlns:a16="http://schemas.microsoft.com/office/drawing/2014/main" id="{0DF0553D-4EEE-4F87-A9D4-3A6B75D67BDB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9276347" y="2995863"/>
              <a:ext cx="2610853" cy="0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</p:grpSp>
      <p:pic>
        <p:nvPicPr>
          <p:cNvPr id="9" name="Picture 4" descr="100% Laine Agneau Écharpe Tartan | eBay">
            <a:extLst>
              <a:ext uri="{FF2B5EF4-FFF2-40B4-BE49-F238E27FC236}">
                <a16:creationId xmlns:a16="http://schemas.microsoft.com/office/drawing/2014/main" id="{E473CC79-7547-46FB-890D-EED1B77613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79475" y="2461845"/>
            <a:ext cx="1746741" cy="17467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8" name="Connecteur droit avec flèche 17">
            <a:extLst>
              <a:ext uri="{FF2B5EF4-FFF2-40B4-BE49-F238E27FC236}">
                <a16:creationId xmlns:a16="http://schemas.microsoft.com/office/drawing/2014/main" id="{35618AC6-6CAF-482D-AA44-99363D85734C}"/>
              </a:ext>
            </a:extLst>
          </p:cNvPr>
          <p:cNvCxnSpPr>
            <a:cxnSpLocks/>
          </p:cNvCxnSpPr>
          <p:nvPr/>
        </p:nvCxnSpPr>
        <p:spPr>
          <a:xfrm flipH="1">
            <a:off x="7852587" y="4652007"/>
            <a:ext cx="787321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20" name="ZoneTexte 19">
            <a:extLst>
              <a:ext uri="{FF2B5EF4-FFF2-40B4-BE49-F238E27FC236}">
                <a16:creationId xmlns:a16="http://schemas.microsoft.com/office/drawing/2014/main" id="{F71AB722-6C88-4DD7-A464-547896530F8A}"/>
              </a:ext>
            </a:extLst>
          </p:cNvPr>
          <p:cNvSpPr txBox="1"/>
          <p:nvPr/>
        </p:nvSpPr>
        <p:spPr>
          <a:xfrm>
            <a:off x="2243065" y="561033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1</a:t>
            </a:r>
          </a:p>
        </p:txBody>
      </p:sp>
      <p:sp>
        <p:nvSpPr>
          <p:cNvPr id="24" name="ZoneTexte 23">
            <a:extLst>
              <a:ext uri="{FF2B5EF4-FFF2-40B4-BE49-F238E27FC236}">
                <a16:creationId xmlns:a16="http://schemas.microsoft.com/office/drawing/2014/main" id="{634C7B3B-83A5-4A73-93B8-8F5BA0205305}"/>
              </a:ext>
            </a:extLst>
          </p:cNvPr>
          <p:cNvSpPr txBox="1"/>
          <p:nvPr/>
        </p:nvSpPr>
        <p:spPr>
          <a:xfrm>
            <a:off x="9191653" y="889431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3</a:t>
            </a:r>
          </a:p>
        </p:txBody>
      </p:sp>
      <p:sp>
        <p:nvSpPr>
          <p:cNvPr id="26" name="ZoneTexte 25">
            <a:extLst>
              <a:ext uri="{FF2B5EF4-FFF2-40B4-BE49-F238E27FC236}">
                <a16:creationId xmlns:a16="http://schemas.microsoft.com/office/drawing/2014/main" id="{7EC71D35-ECF2-4321-B08D-5A5DE5D4D664}"/>
              </a:ext>
            </a:extLst>
          </p:cNvPr>
          <p:cNvSpPr txBox="1"/>
          <p:nvPr/>
        </p:nvSpPr>
        <p:spPr>
          <a:xfrm>
            <a:off x="10323158" y="582349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4</a:t>
            </a:r>
          </a:p>
        </p:txBody>
      </p:sp>
      <p:sp>
        <p:nvSpPr>
          <p:cNvPr id="32" name="ZoneTexte 31">
            <a:extLst>
              <a:ext uri="{FF2B5EF4-FFF2-40B4-BE49-F238E27FC236}">
                <a16:creationId xmlns:a16="http://schemas.microsoft.com/office/drawing/2014/main" id="{EE29E3EB-1627-44D7-A1B5-A3BBA83A9049}"/>
              </a:ext>
            </a:extLst>
          </p:cNvPr>
          <p:cNvSpPr txBox="1"/>
          <p:nvPr/>
        </p:nvSpPr>
        <p:spPr>
          <a:xfrm>
            <a:off x="6710320" y="2156133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8</a:t>
            </a:r>
          </a:p>
        </p:txBody>
      </p:sp>
      <p:pic>
        <p:nvPicPr>
          <p:cNvPr id="3" name="Picture 2" descr="Parc national du Loch Lomond et des Trossachs : 10 choses à faire">
            <a:extLst>
              <a:ext uri="{FF2B5EF4-FFF2-40B4-BE49-F238E27FC236}">
                <a16:creationId xmlns:a16="http://schemas.microsoft.com/office/drawing/2014/main" id="{B35BBB8A-7FC4-4E7C-BDFE-37FECD72F1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315" y="2300116"/>
            <a:ext cx="2844070" cy="16886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2" descr="Inverness - Château d'Inverness - Le Guide Vert Michelin">
            <a:extLst>
              <a:ext uri="{FF2B5EF4-FFF2-40B4-BE49-F238E27FC236}">
                <a16:creationId xmlns:a16="http://schemas.microsoft.com/office/drawing/2014/main" id="{4FC498BA-F340-4DD3-B2C2-22B27D9E03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6646" y="153308"/>
            <a:ext cx="2473569" cy="23911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ZoneTexte 5">
            <a:extLst>
              <a:ext uri="{FF2B5EF4-FFF2-40B4-BE49-F238E27FC236}">
                <a16:creationId xmlns:a16="http://schemas.microsoft.com/office/drawing/2014/main" id="{4778B93A-E0A9-4C14-9690-896C23F82DD6}"/>
              </a:ext>
            </a:extLst>
          </p:cNvPr>
          <p:cNvSpPr txBox="1"/>
          <p:nvPr/>
        </p:nvSpPr>
        <p:spPr>
          <a:xfrm>
            <a:off x="8246044" y="2941580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9</a:t>
            </a: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B7B180E4-A5C8-4062-AADC-D24BE92CEBCA}"/>
              </a:ext>
            </a:extLst>
          </p:cNvPr>
          <p:cNvSpPr txBox="1"/>
          <p:nvPr/>
        </p:nvSpPr>
        <p:spPr>
          <a:xfrm>
            <a:off x="10463642" y="99028"/>
            <a:ext cx="17283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latin typeface="Comic Sans MS" panose="030F0702030302020204" pitchFamily="66" charset="0"/>
              </a:rPr>
              <a:t>VOCABULARY</a:t>
            </a:r>
          </a:p>
        </p:txBody>
      </p:sp>
      <p:pic>
        <p:nvPicPr>
          <p:cNvPr id="4" name="Picture 6" descr="Great Highland Fling performance by competitors at Kenmore ...">
            <a:extLst>
              <a:ext uri="{FF2B5EF4-FFF2-40B4-BE49-F238E27FC236}">
                <a16:creationId xmlns:a16="http://schemas.microsoft.com/office/drawing/2014/main" id="{5899995B-D1F3-4C90-A4C7-C3092FAFD1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9029" y="93785"/>
            <a:ext cx="3213851" cy="18077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4" descr="The Highlander Tug of War is a Great Pull at the Games — Glengarry ...">
            <a:extLst>
              <a:ext uri="{FF2B5EF4-FFF2-40B4-BE49-F238E27FC236}">
                <a16:creationId xmlns:a16="http://schemas.microsoft.com/office/drawing/2014/main" id="{1AADA3D8-434F-4490-83F4-A4A352E1DD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101" y="4091354"/>
            <a:ext cx="3198800" cy="213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8" descr="The 12 Champions: 12- Scott RIDER from bobsleigh to caber ...">
            <a:extLst>
              <a:ext uri="{FF2B5EF4-FFF2-40B4-BE49-F238E27FC236}">
                <a16:creationId xmlns:a16="http://schemas.microsoft.com/office/drawing/2014/main" id="{90A01311-7F52-497B-A766-7BD493911D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6093" y="2731475"/>
            <a:ext cx="2011469" cy="30245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ZoneTexte 22">
            <a:extLst>
              <a:ext uri="{FF2B5EF4-FFF2-40B4-BE49-F238E27FC236}">
                <a16:creationId xmlns:a16="http://schemas.microsoft.com/office/drawing/2014/main" id="{73575FAC-AF9D-4F99-A1FC-ECDD47099DEA}"/>
              </a:ext>
            </a:extLst>
          </p:cNvPr>
          <p:cNvSpPr txBox="1"/>
          <p:nvPr/>
        </p:nvSpPr>
        <p:spPr>
          <a:xfrm>
            <a:off x="8609459" y="4453856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10</a:t>
            </a:r>
          </a:p>
        </p:txBody>
      </p:sp>
      <p:sp>
        <p:nvSpPr>
          <p:cNvPr id="34" name="ZoneTexte 33">
            <a:extLst>
              <a:ext uri="{FF2B5EF4-FFF2-40B4-BE49-F238E27FC236}">
                <a16:creationId xmlns:a16="http://schemas.microsoft.com/office/drawing/2014/main" id="{985BC019-54A7-4982-8178-1AD4794A6DD9}"/>
              </a:ext>
            </a:extLst>
          </p:cNvPr>
          <p:cNvSpPr txBox="1"/>
          <p:nvPr/>
        </p:nvSpPr>
        <p:spPr>
          <a:xfrm>
            <a:off x="8586013" y="5110347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11</a:t>
            </a:r>
          </a:p>
        </p:txBody>
      </p:sp>
      <p:sp>
        <p:nvSpPr>
          <p:cNvPr id="36" name="ZoneTexte 35">
            <a:extLst>
              <a:ext uri="{FF2B5EF4-FFF2-40B4-BE49-F238E27FC236}">
                <a16:creationId xmlns:a16="http://schemas.microsoft.com/office/drawing/2014/main" id="{488DD566-BED9-4836-8A45-205DF871EFA2}"/>
              </a:ext>
            </a:extLst>
          </p:cNvPr>
          <p:cNvSpPr txBox="1"/>
          <p:nvPr/>
        </p:nvSpPr>
        <p:spPr>
          <a:xfrm>
            <a:off x="4587680" y="303125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2</a:t>
            </a:r>
          </a:p>
        </p:txBody>
      </p:sp>
      <p:sp>
        <p:nvSpPr>
          <p:cNvPr id="38" name="ZoneTexte 37">
            <a:extLst>
              <a:ext uri="{FF2B5EF4-FFF2-40B4-BE49-F238E27FC236}">
                <a16:creationId xmlns:a16="http://schemas.microsoft.com/office/drawing/2014/main" id="{636B8F68-F611-4DE4-A4E8-82EE3604AD01}"/>
              </a:ext>
            </a:extLst>
          </p:cNvPr>
          <p:cNvSpPr txBox="1"/>
          <p:nvPr/>
        </p:nvSpPr>
        <p:spPr>
          <a:xfrm>
            <a:off x="6357864" y="654818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3</a:t>
            </a:r>
          </a:p>
        </p:txBody>
      </p:sp>
      <p:sp>
        <p:nvSpPr>
          <p:cNvPr id="28" name="ZoneTexte 27">
            <a:extLst>
              <a:ext uri="{FF2B5EF4-FFF2-40B4-BE49-F238E27FC236}">
                <a16:creationId xmlns:a16="http://schemas.microsoft.com/office/drawing/2014/main" id="{B25670D9-0F61-40AD-888A-A95ECC0D26B4}"/>
              </a:ext>
            </a:extLst>
          </p:cNvPr>
          <p:cNvSpPr txBox="1"/>
          <p:nvPr/>
        </p:nvSpPr>
        <p:spPr>
          <a:xfrm>
            <a:off x="2899252" y="3249424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5</a:t>
            </a:r>
          </a:p>
        </p:txBody>
      </p:sp>
      <p:sp>
        <p:nvSpPr>
          <p:cNvPr id="40" name="ZoneTexte 39">
            <a:extLst>
              <a:ext uri="{FF2B5EF4-FFF2-40B4-BE49-F238E27FC236}">
                <a16:creationId xmlns:a16="http://schemas.microsoft.com/office/drawing/2014/main" id="{4A8EA821-6DB5-48E8-ACF1-DA838EB1BF59}"/>
              </a:ext>
            </a:extLst>
          </p:cNvPr>
          <p:cNvSpPr txBox="1"/>
          <p:nvPr/>
        </p:nvSpPr>
        <p:spPr>
          <a:xfrm>
            <a:off x="4622547" y="5784655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7</a:t>
            </a:r>
          </a:p>
        </p:txBody>
      </p:sp>
      <p:sp>
        <p:nvSpPr>
          <p:cNvPr id="42" name="ZoneTexte 41">
            <a:extLst>
              <a:ext uri="{FF2B5EF4-FFF2-40B4-BE49-F238E27FC236}">
                <a16:creationId xmlns:a16="http://schemas.microsoft.com/office/drawing/2014/main" id="{AC5E8DE8-2723-489A-B11F-F232AF8BF382}"/>
              </a:ext>
            </a:extLst>
          </p:cNvPr>
          <p:cNvSpPr txBox="1"/>
          <p:nvPr/>
        </p:nvSpPr>
        <p:spPr>
          <a:xfrm>
            <a:off x="11657460" y="2144409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12</a:t>
            </a:r>
          </a:p>
        </p:txBody>
      </p:sp>
      <p:pic>
        <p:nvPicPr>
          <p:cNvPr id="44" name="Picture 10" descr="Je hante le célèbre Loch Ness, un lac situé en Ecosse">
            <a:extLst>
              <a:ext uri="{FF2B5EF4-FFF2-40B4-BE49-F238E27FC236}">
                <a16:creationId xmlns:a16="http://schemas.microsoft.com/office/drawing/2014/main" id="{7167B6C3-C303-4AF5-B200-28BE69363A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81147" y="4818185"/>
            <a:ext cx="2680859" cy="15826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" name="ZoneTexte 29">
            <a:extLst>
              <a:ext uri="{FF2B5EF4-FFF2-40B4-BE49-F238E27FC236}">
                <a16:creationId xmlns:a16="http://schemas.microsoft.com/office/drawing/2014/main" id="{FB66595F-2FCD-4F87-955C-327A824891D7}"/>
              </a:ext>
            </a:extLst>
          </p:cNvPr>
          <p:cNvSpPr txBox="1"/>
          <p:nvPr/>
        </p:nvSpPr>
        <p:spPr>
          <a:xfrm>
            <a:off x="1597993" y="6206685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6</a:t>
            </a:r>
          </a:p>
        </p:txBody>
      </p:sp>
      <p:sp>
        <p:nvSpPr>
          <p:cNvPr id="46" name="ZoneTexte 45">
            <a:extLst>
              <a:ext uri="{FF2B5EF4-FFF2-40B4-BE49-F238E27FC236}">
                <a16:creationId xmlns:a16="http://schemas.microsoft.com/office/drawing/2014/main" id="{8528BCA2-A93C-44CA-BEE4-200BFB294AF8}"/>
              </a:ext>
            </a:extLst>
          </p:cNvPr>
          <p:cNvSpPr txBox="1"/>
          <p:nvPr/>
        </p:nvSpPr>
        <p:spPr>
          <a:xfrm>
            <a:off x="11422998" y="4547639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13</a:t>
            </a: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E9C0B744-2D80-48C7-87A1-F72FFB2B8902}"/>
              </a:ext>
            </a:extLst>
          </p:cNvPr>
          <p:cNvSpPr txBox="1"/>
          <p:nvPr/>
        </p:nvSpPr>
        <p:spPr>
          <a:xfrm>
            <a:off x="10587210" y="6565612"/>
            <a:ext cx="1450782" cy="2923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300" dirty="0">
                <a:latin typeface="Curlz MT" panose="04040404050702020202" pitchFamily="82" charset="0"/>
              </a:rPr>
              <a:t>www.ardoise-craie.fr</a:t>
            </a:r>
          </a:p>
        </p:txBody>
      </p:sp>
    </p:spTree>
    <p:extLst>
      <p:ext uri="{BB962C8B-B14F-4D97-AF65-F5344CB8AC3E}">
        <p14:creationId xmlns:p14="http://schemas.microsoft.com/office/powerpoint/2010/main" val="246073622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>
            <a:extLst>
              <a:ext uri="{FF2B5EF4-FFF2-40B4-BE49-F238E27FC236}">
                <a16:creationId xmlns:a16="http://schemas.microsoft.com/office/drawing/2014/main" id="{29E90A83-06B3-49AF-B4F9-237796EA0082}"/>
              </a:ext>
            </a:extLst>
          </p:cNvPr>
          <p:cNvSpPr txBox="1"/>
          <p:nvPr/>
        </p:nvSpPr>
        <p:spPr>
          <a:xfrm>
            <a:off x="5890162" y="106879"/>
            <a:ext cx="296882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4000" b="1" dirty="0">
                <a:solidFill>
                  <a:schemeClr val="accent1">
                    <a:lumMod val="75000"/>
                  </a:schemeClr>
                </a:solidFill>
              </a:rPr>
              <a:t>Scottish </a:t>
            </a:r>
            <a:r>
              <a:rPr lang="fr-FR" sz="4000" b="1" dirty="0" err="1">
                <a:solidFill>
                  <a:schemeClr val="accent1">
                    <a:lumMod val="75000"/>
                  </a:schemeClr>
                </a:solidFill>
              </a:rPr>
              <a:t>food</a:t>
            </a:r>
            <a:endParaRPr lang="fr-FR" sz="40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5122" name="Picture 2" descr="Haggis">
            <a:extLst>
              <a:ext uri="{FF2B5EF4-FFF2-40B4-BE49-F238E27FC236}">
                <a16:creationId xmlns:a16="http://schemas.microsoft.com/office/drawing/2014/main" id="{4246EBB5-6F74-4C41-9A4E-3911488455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796" y="486888"/>
            <a:ext cx="4614895" cy="32419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8" name="Picture 8" descr="dégustation de whisky en verre avec chardon écossais Motif: Amazon ...">
            <a:extLst>
              <a:ext uri="{FF2B5EF4-FFF2-40B4-BE49-F238E27FC236}">
                <a16:creationId xmlns:a16="http://schemas.microsoft.com/office/drawing/2014/main" id="{D5AF5019-8B91-49E7-8A24-7781C9267E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4159" y="2660074"/>
            <a:ext cx="2186037" cy="37941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0" name="Picture 10">
            <a:extLst>
              <a:ext uri="{FF2B5EF4-FFF2-40B4-BE49-F238E27FC236}">
                <a16:creationId xmlns:a16="http://schemas.microsoft.com/office/drawing/2014/main" id="{A05913DF-A425-496E-9296-237B6B9674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0468" y="1484416"/>
            <a:ext cx="4371150" cy="40435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ZoneTexte 4">
            <a:extLst>
              <a:ext uri="{FF2B5EF4-FFF2-40B4-BE49-F238E27FC236}">
                <a16:creationId xmlns:a16="http://schemas.microsoft.com/office/drawing/2014/main" id="{D500DDD6-2921-40E1-9EFF-54036B3CA30D}"/>
              </a:ext>
            </a:extLst>
          </p:cNvPr>
          <p:cNvSpPr txBox="1"/>
          <p:nvPr/>
        </p:nvSpPr>
        <p:spPr>
          <a:xfrm>
            <a:off x="1935678" y="3847606"/>
            <a:ext cx="7798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haggis</a:t>
            </a: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397AA864-E03C-4EA6-B2B6-3C57E3B08F37}"/>
              </a:ext>
            </a:extLst>
          </p:cNvPr>
          <p:cNvSpPr txBox="1"/>
          <p:nvPr/>
        </p:nvSpPr>
        <p:spPr>
          <a:xfrm>
            <a:off x="9130145" y="5626926"/>
            <a:ext cx="12220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err="1"/>
              <a:t>shortbread</a:t>
            </a:r>
            <a:endParaRPr lang="fr-FR" dirty="0"/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EBF5648E-A201-4F58-9BC5-B3EF50D79F08}"/>
              </a:ext>
            </a:extLst>
          </p:cNvPr>
          <p:cNvSpPr txBox="1"/>
          <p:nvPr/>
        </p:nvSpPr>
        <p:spPr>
          <a:xfrm>
            <a:off x="4463143" y="5460671"/>
            <a:ext cx="8226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whisky</a:t>
            </a:r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7F89B7B0-4072-4B86-8250-F9673F399F94}"/>
              </a:ext>
            </a:extLst>
          </p:cNvPr>
          <p:cNvSpPr txBox="1"/>
          <p:nvPr/>
        </p:nvSpPr>
        <p:spPr>
          <a:xfrm>
            <a:off x="10587210" y="6565612"/>
            <a:ext cx="1450782" cy="2923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300" dirty="0">
                <a:latin typeface="Curlz MT" panose="04040404050702020202" pitchFamily="82" charset="0"/>
              </a:rPr>
              <a:t>www.ardoise-craie.fr</a:t>
            </a:r>
          </a:p>
        </p:txBody>
      </p:sp>
    </p:spTree>
    <p:extLst>
      <p:ext uri="{BB962C8B-B14F-4D97-AF65-F5344CB8AC3E}">
        <p14:creationId xmlns:p14="http://schemas.microsoft.com/office/powerpoint/2010/main" val="15046832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Scottish #Thistle at #LochTarff - South #LochNess ! | Voyage ...">
            <a:extLst>
              <a:ext uri="{FF2B5EF4-FFF2-40B4-BE49-F238E27FC236}">
                <a16:creationId xmlns:a16="http://schemas.microsoft.com/office/drawing/2014/main" id="{08E763D9-C45C-4C33-9810-1006624839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03855" y="324852"/>
            <a:ext cx="2507671" cy="31102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Épinglé sur Angleterre">
            <a:extLst>
              <a:ext uri="{FF2B5EF4-FFF2-40B4-BE49-F238E27FC236}">
                <a16:creationId xmlns:a16="http://schemas.microsoft.com/office/drawing/2014/main" id="{32639A04-A299-48AC-A737-0DEF4AB069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419" y="132347"/>
            <a:ext cx="4826768" cy="58473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Ellipse 11">
            <a:extLst>
              <a:ext uri="{FF2B5EF4-FFF2-40B4-BE49-F238E27FC236}">
                <a16:creationId xmlns:a16="http://schemas.microsoft.com/office/drawing/2014/main" id="{8A536D94-6F6D-4E53-9BB9-3BDC155C0D8D}"/>
              </a:ext>
            </a:extLst>
          </p:cNvPr>
          <p:cNvSpPr/>
          <p:nvPr/>
        </p:nvSpPr>
        <p:spPr>
          <a:xfrm>
            <a:off x="5634990" y="5234940"/>
            <a:ext cx="125730" cy="12573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3" name="Groupe 2">
            <a:extLst>
              <a:ext uri="{FF2B5EF4-FFF2-40B4-BE49-F238E27FC236}">
                <a16:creationId xmlns:a16="http://schemas.microsoft.com/office/drawing/2014/main" id="{F5FB6FC4-8238-438A-9039-02FE0047DAB4}"/>
              </a:ext>
            </a:extLst>
          </p:cNvPr>
          <p:cNvGrpSpPr/>
          <p:nvPr/>
        </p:nvGrpSpPr>
        <p:grpSpPr>
          <a:xfrm>
            <a:off x="5020913" y="0"/>
            <a:ext cx="4438650" cy="6657975"/>
            <a:chOff x="5020913" y="0"/>
            <a:chExt cx="4438650" cy="6657975"/>
          </a:xfrm>
        </p:grpSpPr>
        <p:grpSp>
          <p:nvGrpSpPr>
            <p:cNvPr id="8" name="Groupe 7">
              <a:extLst>
                <a:ext uri="{FF2B5EF4-FFF2-40B4-BE49-F238E27FC236}">
                  <a16:creationId xmlns:a16="http://schemas.microsoft.com/office/drawing/2014/main" id="{5DAD7D57-170D-4C91-A4A1-0EE24AA4FD05}"/>
                </a:ext>
              </a:extLst>
            </p:cNvPr>
            <p:cNvGrpSpPr/>
            <p:nvPr/>
          </p:nvGrpSpPr>
          <p:grpSpPr>
            <a:xfrm>
              <a:off x="5020913" y="0"/>
              <a:ext cx="4438650" cy="6657975"/>
              <a:chOff x="2014824" y="77979"/>
              <a:chExt cx="4438650" cy="6657975"/>
            </a:xfrm>
          </p:grpSpPr>
          <p:pic>
            <p:nvPicPr>
              <p:cNvPr id="2050" name="Picture 2" descr="Quelle différence entre l'Angleterre, Royaume-Uni et Grande-Bretagne">
                <a:extLst>
                  <a:ext uri="{FF2B5EF4-FFF2-40B4-BE49-F238E27FC236}">
                    <a16:creationId xmlns:a16="http://schemas.microsoft.com/office/drawing/2014/main" id="{93DE6FFB-2366-4E4B-8DAC-C41790E08B6D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014824" y="77979"/>
                <a:ext cx="4438650" cy="665797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4" name="Ellipse 3">
                <a:extLst>
                  <a:ext uri="{FF2B5EF4-FFF2-40B4-BE49-F238E27FC236}">
                    <a16:creationId xmlns:a16="http://schemas.microsoft.com/office/drawing/2014/main" id="{48731B56-FB84-4F0F-B5BE-808F0B90B683}"/>
                  </a:ext>
                </a:extLst>
              </p:cNvPr>
              <p:cNvSpPr/>
              <p:nvPr/>
            </p:nvSpPr>
            <p:spPr>
              <a:xfrm>
                <a:off x="5634990" y="5234940"/>
                <a:ext cx="125730" cy="125730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5" name="Ellipse 4">
                <a:extLst>
                  <a:ext uri="{FF2B5EF4-FFF2-40B4-BE49-F238E27FC236}">
                    <a16:creationId xmlns:a16="http://schemas.microsoft.com/office/drawing/2014/main" id="{95DF472A-91C2-49FE-AA56-26E120A8C226}"/>
                  </a:ext>
                </a:extLst>
              </p:cNvPr>
              <p:cNvSpPr/>
              <p:nvPr/>
            </p:nvSpPr>
            <p:spPr>
              <a:xfrm>
                <a:off x="4598670" y="2792730"/>
                <a:ext cx="125730" cy="125730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6" name="Ellipse 5">
                <a:extLst>
                  <a:ext uri="{FF2B5EF4-FFF2-40B4-BE49-F238E27FC236}">
                    <a16:creationId xmlns:a16="http://schemas.microsoft.com/office/drawing/2014/main" id="{DF6655BD-FA8D-40DC-9952-18054D075E89}"/>
                  </a:ext>
                </a:extLst>
              </p:cNvPr>
              <p:cNvSpPr/>
              <p:nvPr/>
            </p:nvSpPr>
            <p:spPr>
              <a:xfrm>
                <a:off x="4530090" y="5193030"/>
                <a:ext cx="125730" cy="125730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7" name="Ellipse 6">
                <a:extLst>
                  <a:ext uri="{FF2B5EF4-FFF2-40B4-BE49-F238E27FC236}">
                    <a16:creationId xmlns:a16="http://schemas.microsoft.com/office/drawing/2014/main" id="{0C400B07-CE44-4D70-A518-B8B198734E05}"/>
                  </a:ext>
                </a:extLst>
              </p:cNvPr>
              <p:cNvSpPr/>
              <p:nvPr/>
            </p:nvSpPr>
            <p:spPr>
              <a:xfrm>
                <a:off x="3787140" y="3444240"/>
                <a:ext cx="125730" cy="125730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</p:grpSp>
        <p:sp>
          <p:nvSpPr>
            <p:cNvPr id="10" name="ZoneTexte 9">
              <a:extLst>
                <a:ext uri="{FF2B5EF4-FFF2-40B4-BE49-F238E27FC236}">
                  <a16:creationId xmlns:a16="http://schemas.microsoft.com/office/drawing/2014/main" id="{49A18FFE-A805-459F-98C7-A2C0530925EF}"/>
                </a:ext>
              </a:extLst>
            </p:cNvPr>
            <p:cNvSpPr txBox="1"/>
            <p:nvPr/>
          </p:nvSpPr>
          <p:spPr>
            <a:xfrm>
              <a:off x="8229599" y="4896852"/>
              <a:ext cx="801823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000" b="1" u="sng" dirty="0">
                  <a:latin typeface="Comic Sans MS" panose="030F0702030302020204" pitchFamily="66" charset="0"/>
                </a:rPr>
                <a:t>LONDRES</a:t>
              </a:r>
            </a:p>
          </p:txBody>
        </p:sp>
        <p:sp>
          <p:nvSpPr>
            <p:cNvPr id="14" name="ZoneTexte 13">
              <a:extLst>
                <a:ext uri="{FF2B5EF4-FFF2-40B4-BE49-F238E27FC236}">
                  <a16:creationId xmlns:a16="http://schemas.microsoft.com/office/drawing/2014/main" id="{311F8612-7955-462D-97E7-3BE0EAE1BC6C}"/>
                </a:ext>
              </a:extLst>
            </p:cNvPr>
            <p:cNvSpPr txBox="1"/>
            <p:nvPr/>
          </p:nvSpPr>
          <p:spPr>
            <a:xfrm>
              <a:off x="7214935" y="2847473"/>
              <a:ext cx="1085554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000" b="1" u="sng" dirty="0">
                  <a:latin typeface="Comic Sans MS" panose="030F0702030302020204" pitchFamily="66" charset="0"/>
                </a:rPr>
                <a:t>EDIMBOURGH</a:t>
              </a:r>
            </a:p>
          </p:txBody>
        </p:sp>
        <p:sp>
          <p:nvSpPr>
            <p:cNvPr id="15" name="ZoneTexte 14">
              <a:extLst>
                <a:ext uri="{FF2B5EF4-FFF2-40B4-BE49-F238E27FC236}">
                  <a16:creationId xmlns:a16="http://schemas.microsoft.com/office/drawing/2014/main" id="{43BFC238-4BE3-481E-885B-3FAF85138BAE}"/>
                </a:ext>
              </a:extLst>
            </p:cNvPr>
            <p:cNvSpPr txBox="1"/>
            <p:nvPr/>
          </p:nvSpPr>
          <p:spPr>
            <a:xfrm>
              <a:off x="7210924" y="4900862"/>
              <a:ext cx="760144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000" b="1" u="sng" dirty="0">
                  <a:latin typeface="Comic Sans MS" panose="030F0702030302020204" pitchFamily="66" charset="0"/>
                </a:rPr>
                <a:t>CARDIFF</a:t>
              </a:r>
            </a:p>
          </p:txBody>
        </p:sp>
        <p:sp>
          <p:nvSpPr>
            <p:cNvPr id="16" name="ZoneTexte 15">
              <a:extLst>
                <a:ext uri="{FF2B5EF4-FFF2-40B4-BE49-F238E27FC236}">
                  <a16:creationId xmlns:a16="http://schemas.microsoft.com/office/drawing/2014/main" id="{33D1BB45-FF12-43EF-88DE-97AE399B9277}"/>
                </a:ext>
              </a:extLst>
            </p:cNvPr>
            <p:cNvSpPr txBox="1"/>
            <p:nvPr/>
          </p:nvSpPr>
          <p:spPr>
            <a:xfrm>
              <a:off x="6489029" y="3457074"/>
              <a:ext cx="766557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000" b="1" u="sng" dirty="0">
                  <a:latin typeface="Comic Sans MS" panose="030F0702030302020204" pitchFamily="66" charset="0"/>
                </a:rPr>
                <a:t>BELFAST</a:t>
              </a:r>
            </a:p>
          </p:txBody>
        </p:sp>
      </p:grpSp>
      <p:sp>
        <p:nvSpPr>
          <p:cNvPr id="2" name="ZoneTexte 1">
            <a:extLst>
              <a:ext uri="{FF2B5EF4-FFF2-40B4-BE49-F238E27FC236}">
                <a16:creationId xmlns:a16="http://schemas.microsoft.com/office/drawing/2014/main" id="{8E37579C-3CFF-4D14-9A7D-BED0462471E8}"/>
              </a:ext>
            </a:extLst>
          </p:cNvPr>
          <p:cNvSpPr txBox="1"/>
          <p:nvPr/>
        </p:nvSpPr>
        <p:spPr>
          <a:xfrm>
            <a:off x="10351478" y="3481754"/>
            <a:ext cx="10804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the </a:t>
            </a:r>
            <a:r>
              <a:rPr lang="fr-FR" dirty="0" err="1"/>
              <a:t>thiste</a:t>
            </a:r>
            <a:endParaRPr lang="fr-FR" dirty="0"/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1366C4A6-96B4-4111-BD8C-CA44FA5D9BB2}"/>
              </a:ext>
            </a:extLst>
          </p:cNvPr>
          <p:cNvSpPr txBox="1"/>
          <p:nvPr/>
        </p:nvSpPr>
        <p:spPr>
          <a:xfrm>
            <a:off x="10587210" y="6565612"/>
            <a:ext cx="1450782" cy="2923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300" dirty="0">
                <a:latin typeface="Curlz MT" panose="04040404050702020202" pitchFamily="82" charset="0"/>
              </a:rPr>
              <a:t>www.ardoise-craie.fr</a:t>
            </a:r>
          </a:p>
        </p:txBody>
      </p:sp>
    </p:spTree>
    <p:extLst>
      <p:ext uri="{BB962C8B-B14F-4D97-AF65-F5344CB8AC3E}">
        <p14:creationId xmlns:p14="http://schemas.microsoft.com/office/powerpoint/2010/main" val="340354729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>
            <a:extLst>
              <a:ext uri="{FF2B5EF4-FFF2-40B4-BE49-F238E27FC236}">
                <a16:creationId xmlns:a16="http://schemas.microsoft.com/office/drawing/2014/main" id="{6371B2FE-1643-4542-94A0-209EA583CC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411" y="152400"/>
            <a:ext cx="1863969" cy="18639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5" name="Groupe 14">
            <a:extLst>
              <a:ext uri="{FF2B5EF4-FFF2-40B4-BE49-F238E27FC236}">
                <a16:creationId xmlns:a16="http://schemas.microsoft.com/office/drawing/2014/main" id="{DAF06C13-E81B-4409-8B38-F4178673C71A}"/>
              </a:ext>
            </a:extLst>
          </p:cNvPr>
          <p:cNvGrpSpPr/>
          <p:nvPr/>
        </p:nvGrpSpPr>
        <p:grpSpPr>
          <a:xfrm>
            <a:off x="5545018" y="4126524"/>
            <a:ext cx="1946030" cy="2532186"/>
            <a:chOff x="6396790" y="685801"/>
            <a:chExt cx="5490410" cy="5366084"/>
          </a:xfrm>
        </p:grpSpPr>
        <p:pic>
          <p:nvPicPr>
            <p:cNvPr id="16" name="Picture 4" descr="Chieftain Sports Kilt Set: Kilt ,Sporran, Belt &amp; Buckle - Kilts 4 Less">
              <a:extLst>
                <a:ext uri="{FF2B5EF4-FFF2-40B4-BE49-F238E27FC236}">
                  <a16:creationId xmlns:a16="http://schemas.microsoft.com/office/drawing/2014/main" id="{AE64CB4C-1FF7-4CFA-842C-74F408BCD16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96790" y="685801"/>
              <a:ext cx="5366084" cy="53660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17" name="Connecteur droit avec flèche 16">
              <a:extLst>
                <a:ext uri="{FF2B5EF4-FFF2-40B4-BE49-F238E27FC236}">
                  <a16:creationId xmlns:a16="http://schemas.microsoft.com/office/drawing/2014/main" id="{0DF0553D-4EEE-4F87-A9D4-3A6B75D67BDB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9276347" y="2995863"/>
              <a:ext cx="2610853" cy="0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</p:grpSp>
      <p:pic>
        <p:nvPicPr>
          <p:cNvPr id="9" name="Picture 4" descr="100% Laine Agneau Écharpe Tartan | eBay">
            <a:extLst>
              <a:ext uri="{FF2B5EF4-FFF2-40B4-BE49-F238E27FC236}">
                <a16:creationId xmlns:a16="http://schemas.microsoft.com/office/drawing/2014/main" id="{E473CC79-7547-46FB-890D-EED1B77613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6643" y="2157045"/>
            <a:ext cx="1746741" cy="17467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8" name="Connecteur droit avec flèche 17">
            <a:extLst>
              <a:ext uri="{FF2B5EF4-FFF2-40B4-BE49-F238E27FC236}">
                <a16:creationId xmlns:a16="http://schemas.microsoft.com/office/drawing/2014/main" id="{35618AC6-6CAF-482D-AA44-99363D85734C}"/>
              </a:ext>
            </a:extLst>
          </p:cNvPr>
          <p:cNvCxnSpPr>
            <a:cxnSpLocks/>
          </p:cNvCxnSpPr>
          <p:nvPr/>
        </p:nvCxnSpPr>
        <p:spPr>
          <a:xfrm flipH="1">
            <a:off x="6668556" y="4558223"/>
            <a:ext cx="892828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20" name="ZoneTexte 19">
            <a:extLst>
              <a:ext uri="{FF2B5EF4-FFF2-40B4-BE49-F238E27FC236}">
                <a16:creationId xmlns:a16="http://schemas.microsoft.com/office/drawing/2014/main" id="{F71AB722-6C88-4DD7-A464-547896530F8A}"/>
              </a:ext>
            </a:extLst>
          </p:cNvPr>
          <p:cNvSpPr txBox="1"/>
          <p:nvPr/>
        </p:nvSpPr>
        <p:spPr>
          <a:xfrm>
            <a:off x="2243065" y="561033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1</a:t>
            </a:r>
          </a:p>
        </p:txBody>
      </p:sp>
      <p:sp>
        <p:nvSpPr>
          <p:cNvPr id="24" name="ZoneTexte 23">
            <a:extLst>
              <a:ext uri="{FF2B5EF4-FFF2-40B4-BE49-F238E27FC236}">
                <a16:creationId xmlns:a16="http://schemas.microsoft.com/office/drawing/2014/main" id="{634C7B3B-83A5-4A73-93B8-8F5BA0205305}"/>
              </a:ext>
            </a:extLst>
          </p:cNvPr>
          <p:cNvSpPr txBox="1"/>
          <p:nvPr/>
        </p:nvSpPr>
        <p:spPr>
          <a:xfrm>
            <a:off x="9191653" y="889431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3</a:t>
            </a:r>
          </a:p>
        </p:txBody>
      </p:sp>
      <p:sp>
        <p:nvSpPr>
          <p:cNvPr id="32" name="ZoneTexte 31">
            <a:extLst>
              <a:ext uri="{FF2B5EF4-FFF2-40B4-BE49-F238E27FC236}">
                <a16:creationId xmlns:a16="http://schemas.microsoft.com/office/drawing/2014/main" id="{EE29E3EB-1627-44D7-A1B5-A3BBA83A9049}"/>
              </a:ext>
            </a:extLst>
          </p:cNvPr>
          <p:cNvSpPr txBox="1"/>
          <p:nvPr/>
        </p:nvSpPr>
        <p:spPr>
          <a:xfrm>
            <a:off x="8292936" y="2074072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8</a:t>
            </a:r>
          </a:p>
        </p:txBody>
      </p:sp>
      <p:pic>
        <p:nvPicPr>
          <p:cNvPr id="3" name="Picture 2" descr="Parc national du Loch Lomond et des Trossachs : 10 choses à faire">
            <a:extLst>
              <a:ext uri="{FF2B5EF4-FFF2-40B4-BE49-F238E27FC236}">
                <a16:creationId xmlns:a16="http://schemas.microsoft.com/office/drawing/2014/main" id="{B35BBB8A-7FC4-4E7C-BDFE-37FECD72F1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100" y="2157046"/>
            <a:ext cx="3191155" cy="18947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2" descr="Inverness - Château d'Inverness - Le Guide Vert Michelin">
            <a:extLst>
              <a:ext uri="{FF2B5EF4-FFF2-40B4-BE49-F238E27FC236}">
                <a16:creationId xmlns:a16="http://schemas.microsoft.com/office/drawing/2014/main" id="{4FC498BA-F340-4DD3-B2C2-22B27D9E03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7601" y="175846"/>
            <a:ext cx="1807506" cy="1747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ZoneTexte 4">
            <a:extLst>
              <a:ext uri="{FF2B5EF4-FFF2-40B4-BE49-F238E27FC236}">
                <a16:creationId xmlns:a16="http://schemas.microsoft.com/office/drawing/2014/main" id="{2AB614BD-4F02-4CBE-BD32-F05989FC5F0C}"/>
              </a:ext>
            </a:extLst>
          </p:cNvPr>
          <p:cNvSpPr txBox="1"/>
          <p:nvPr/>
        </p:nvSpPr>
        <p:spPr>
          <a:xfrm>
            <a:off x="10027951" y="3246380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8</a:t>
            </a: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4778B93A-E0A9-4C14-9690-896C23F82DD6}"/>
              </a:ext>
            </a:extLst>
          </p:cNvPr>
          <p:cNvSpPr txBox="1"/>
          <p:nvPr/>
        </p:nvSpPr>
        <p:spPr>
          <a:xfrm>
            <a:off x="9324567" y="3269826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9</a:t>
            </a: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B7B180E4-A5C8-4062-AADC-D24BE92CEBCA}"/>
              </a:ext>
            </a:extLst>
          </p:cNvPr>
          <p:cNvSpPr txBox="1"/>
          <p:nvPr/>
        </p:nvSpPr>
        <p:spPr>
          <a:xfrm>
            <a:off x="10463642" y="99028"/>
            <a:ext cx="17283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latin typeface="Comic Sans MS" panose="030F0702030302020204" pitchFamily="66" charset="0"/>
              </a:rPr>
              <a:t>VOCABULARY</a:t>
            </a:r>
          </a:p>
        </p:txBody>
      </p:sp>
      <p:pic>
        <p:nvPicPr>
          <p:cNvPr id="4" name="Picture 6" descr="Great Highland Fling performance by competitors at Kenmore ...">
            <a:extLst>
              <a:ext uri="{FF2B5EF4-FFF2-40B4-BE49-F238E27FC236}">
                <a16:creationId xmlns:a16="http://schemas.microsoft.com/office/drawing/2014/main" id="{5899995B-D1F3-4C90-A4C7-C3092FAFD1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8044" y="117231"/>
            <a:ext cx="3213851" cy="18077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4" descr="The Highlander Tug of War is a Great Pull at the Games — Glengarry ...">
            <a:extLst>
              <a:ext uri="{FF2B5EF4-FFF2-40B4-BE49-F238E27FC236}">
                <a16:creationId xmlns:a16="http://schemas.microsoft.com/office/drawing/2014/main" id="{1AADA3D8-434F-4490-83F4-A4A352E1DD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778" y="4548554"/>
            <a:ext cx="2829709" cy="18874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8" descr="The 12 Champions: 12- Scott RIDER from bobsleigh to caber ...">
            <a:extLst>
              <a:ext uri="{FF2B5EF4-FFF2-40B4-BE49-F238E27FC236}">
                <a16:creationId xmlns:a16="http://schemas.microsoft.com/office/drawing/2014/main" id="{90A01311-7F52-497B-A766-7BD493911D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8525" y="4181543"/>
            <a:ext cx="1779968" cy="26764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ZoneTexte 22">
            <a:extLst>
              <a:ext uri="{FF2B5EF4-FFF2-40B4-BE49-F238E27FC236}">
                <a16:creationId xmlns:a16="http://schemas.microsoft.com/office/drawing/2014/main" id="{73575FAC-AF9D-4F99-A1FC-ECDD47099DEA}"/>
              </a:ext>
            </a:extLst>
          </p:cNvPr>
          <p:cNvSpPr txBox="1"/>
          <p:nvPr/>
        </p:nvSpPr>
        <p:spPr>
          <a:xfrm>
            <a:off x="3040998" y="5649610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10</a:t>
            </a:r>
          </a:p>
        </p:txBody>
      </p:sp>
      <p:sp>
        <p:nvSpPr>
          <p:cNvPr id="34" name="ZoneTexte 33">
            <a:extLst>
              <a:ext uri="{FF2B5EF4-FFF2-40B4-BE49-F238E27FC236}">
                <a16:creationId xmlns:a16="http://schemas.microsoft.com/office/drawing/2014/main" id="{985BC019-54A7-4982-8178-1AD4794A6DD9}"/>
              </a:ext>
            </a:extLst>
          </p:cNvPr>
          <p:cNvSpPr txBox="1"/>
          <p:nvPr/>
        </p:nvSpPr>
        <p:spPr>
          <a:xfrm>
            <a:off x="3943675" y="6235763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11</a:t>
            </a:r>
          </a:p>
        </p:txBody>
      </p:sp>
      <p:sp>
        <p:nvSpPr>
          <p:cNvPr id="36" name="ZoneTexte 35">
            <a:extLst>
              <a:ext uri="{FF2B5EF4-FFF2-40B4-BE49-F238E27FC236}">
                <a16:creationId xmlns:a16="http://schemas.microsoft.com/office/drawing/2014/main" id="{488DD566-BED9-4836-8A45-205DF871EFA2}"/>
              </a:ext>
            </a:extLst>
          </p:cNvPr>
          <p:cNvSpPr txBox="1"/>
          <p:nvPr/>
        </p:nvSpPr>
        <p:spPr>
          <a:xfrm>
            <a:off x="4048418" y="314848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2</a:t>
            </a:r>
          </a:p>
        </p:txBody>
      </p:sp>
      <p:sp>
        <p:nvSpPr>
          <p:cNvPr id="28" name="ZoneTexte 27">
            <a:extLst>
              <a:ext uri="{FF2B5EF4-FFF2-40B4-BE49-F238E27FC236}">
                <a16:creationId xmlns:a16="http://schemas.microsoft.com/office/drawing/2014/main" id="{B25670D9-0F61-40AD-888A-A95ECC0D26B4}"/>
              </a:ext>
            </a:extLst>
          </p:cNvPr>
          <p:cNvSpPr txBox="1"/>
          <p:nvPr/>
        </p:nvSpPr>
        <p:spPr>
          <a:xfrm>
            <a:off x="10718545" y="717240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5</a:t>
            </a:r>
          </a:p>
        </p:txBody>
      </p:sp>
      <p:sp>
        <p:nvSpPr>
          <p:cNvPr id="40" name="ZoneTexte 39">
            <a:extLst>
              <a:ext uri="{FF2B5EF4-FFF2-40B4-BE49-F238E27FC236}">
                <a16:creationId xmlns:a16="http://schemas.microsoft.com/office/drawing/2014/main" id="{4A8EA821-6DB5-48E8-ACF1-DA838EB1BF59}"/>
              </a:ext>
            </a:extLst>
          </p:cNvPr>
          <p:cNvSpPr txBox="1"/>
          <p:nvPr/>
        </p:nvSpPr>
        <p:spPr>
          <a:xfrm>
            <a:off x="6099654" y="2209115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7</a:t>
            </a:r>
          </a:p>
        </p:txBody>
      </p:sp>
      <p:sp>
        <p:nvSpPr>
          <p:cNvPr id="42" name="ZoneTexte 41">
            <a:extLst>
              <a:ext uri="{FF2B5EF4-FFF2-40B4-BE49-F238E27FC236}">
                <a16:creationId xmlns:a16="http://schemas.microsoft.com/office/drawing/2014/main" id="{AC5E8DE8-2723-489A-B11F-F232AF8BF382}"/>
              </a:ext>
            </a:extLst>
          </p:cNvPr>
          <p:cNvSpPr txBox="1"/>
          <p:nvPr/>
        </p:nvSpPr>
        <p:spPr>
          <a:xfrm>
            <a:off x="9676259" y="5989578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14</a:t>
            </a:r>
          </a:p>
        </p:txBody>
      </p:sp>
      <p:pic>
        <p:nvPicPr>
          <p:cNvPr id="21" name="Picture 2" descr="Haggis">
            <a:extLst>
              <a:ext uri="{FF2B5EF4-FFF2-40B4-BE49-F238E27FC236}">
                <a16:creationId xmlns:a16="http://schemas.microsoft.com/office/drawing/2014/main" id="{738EC810-673B-4320-870D-31D2BAFEF9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77325" y="2215661"/>
            <a:ext cx="2471073" cy="17359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8" descr="dégustation de whisky en verre avec chardon écossais Motif: Amazon ...">
            <a:extLst>
              <a:ext uri="{FF2B5EF4-FFF2-40B4-BE49-F238E27FC236}">
                <a16:creationId xmlns:a16="http://schemas.microsoft.com/office/drawing/2014/main" id="{AA0F7400-A198-49A5-A476-325B36527A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65692" y="504092"/>
            <a:ext cx="1226308" cy="2128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10">
            <a:extLst>
              <a:ext uri="{FF2B5EF4-FFF2-40B4-BE49-F238E27FC236}">
                <a16:creationId xmlns:a16="http://schemas.microsoft.com/office/drawing/2014/main" id="{21243193-B880-43B4-A16B-1BA2F90ECC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13078" y="4818319"/>
            <a:ext cx="1857002" cy="17178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0" name="Groupe 9">
            <a:extLst>
              <a:ext uri="{FF2B5EF4-FFF2-40B4-BE49-F238E27FC236}">
                <a16:creationId xmlns:a16="http://schemas.microsoft.com/office/drawing/2014/main" id="{F77A9A14-7F6F-4DC2-A6FF-B048714601B9}"/>
              </a:ext>
            </a:extLst>
          </p:cNvPr>
          <p:cNvGrpSpPr/>
          <p:nvPr/>
        </p:nvGrpSpPr>
        <p:grpSpPr>
          <a:xfrm>
            <a:off x="4544100" y="199291"/>
            <a:ext cx="6529361" cy="4168268"/>
            <a:chOff x="-4016634" y="-250805"/>
            <a:chExt cx="9253368" cy="4969678"/>
          </a:xfrm>
        </p:grpSpPr>
        <p:pic>
          <p:nvPicPr>
            <p:cNvPr id="11" name="Picture 2" descr="TC Cornemuse écossaise Great Highland en bois de rose noir ...">
              <a:extLst>
                <a:ext uri="{FF2B5EF4-FFF2-40B4-BE49-F238E27FC236}">
                  <a16:creationId xmlns:a16="http://schemas.microsoft.com/office/drawing/2014/main" id="{B6AB7AA2-FE25-45BD-8E01-1A2CC65B42E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4016634" y="-250805"/>
              <a:ext cx="2124507" cy="212450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" name="Picture 4" descr="apprendre cornemuse écossaise chambery - Edelweiss Pipers - Pipe ...">
              <a:extLst>
                <a:ext uri="{FF2B5EF4-FFF2-40B4-BE49-F238E27FC236}">
                  <a16:creationId xmlns:a16="http://schemas.microsoft.com/office/drawing/2014/main" id="{3B2CB53E-E3C6-4DE8-8043-E6C27A4DF2A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20830" y="2507588"/>
              <a:ext cx="3315904" cy="221128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38" name="ZoneTexte 37">
            <a:extLst>
              <a:ext uri="{FF2B5EF4-FFF2-40B4-BE49-F238E27FC236}">
                <a16:creationId xmlns:a16="http://schemas.microsoft.com/office/drawing/2014/main" id="{636B8F68-F611-4DE4-A4E8-82EE3604AD01}"/>
              </a:ext>
            </a:extLst>
          </p:cNvPr>
          <p:cNvSpPr txBox="1"/>
          <p:nvPr/>
        </p:nvSpPr>
        <p:spPr>
          <a:xfrm>
            <a:off x="5607588" y="350018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3</a:t>
            </a:r>
          </a:p>
        </p:txBody>
      </p:sp>
      <p:sp>
        <p:nvSpPr>
          <p:cNvPr id="26" name="ZoneTexte 25">
            <a:extLst>
              <a:ext uri="{FF2B5EF4-FFF2-40B4-BE49-F238E27FC236}">
                <a16:creationId xmlns:a16="http://schemas.microsoft.com/office/drawing/2014/main" id="{7EC71D35-ECF2-4321-B08D-5A5DE5D4D664}"/>
              </a:ext>
            </a:extLst>
          </p:cNvPr>
          <p:cNvSpPr txBox="1"/>
          <p:nvPr/>
        </p:nvSpPr>
        <p:spPr>
          <a:xfrm>
            <a:off x="9490820" y="101702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4</a:t>
            </a:r>
          </a:p>
        </p:txBody>
      </p:sp>
      <p:sp>
        <p:nvSpPr>
          <p:cNvPr id="30" name="ZoneTexte 29">
            <a:extLst>
              <a:ext uri="{FF2B5EF4-FFF2-40B4-BE49-F238E27FC236}">
                <a16:creationId xmlns:a16="http://schemas.microsoft.com/office/drawing/2014/main" id="{FB66595F-2FCD-4F87-955C-327A824891D7}"/>
              </a:ext>
            </a:extLst>
          </p:cNvPr>
          <p:cNvSpPr txBox="1"/>
          <p:nvPr/>
        </p:nvSpPr>
        <p:spPr>
          <a:xfrm>
            <a:off x="2172423" y="2947669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6</a:t>
            </a:r>
          </a:p>
        </p:txBody>
      </p:sp>
      <p:sp>
        <p:nvSpPr>
          <p:cNvPr id="29" name="ZoneTexte 28">
            <a:extLst>
              <a:ext uri="{FF2B5EF4-FFF2-40B4-BE49-F238E27FC236}">
                <a16:creationId xmlns:a16="http://schemas.microsoft.com/office/drawing/2014/main" id="{7867FE7C-7478-4071-8242-8513C257E7E5}"/>
              </a:ext>
            </a:extLst>
          </p:cNvPr>
          <p:cNvSpPr txBox="1"/>
          <p:nvPr/>
        </p:nvSpPr>
        <p:spPr>
          <a:xfrm>
            <a:off x="11141643" y="3093980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9</a:t>
            </a:r>
          </a:p>
        </p:txBody>
      </p:sp>
      <p:sp>
        <p:nvSpPr>
          <p:cNvPr id="31" name="ZoneTexte 30">
            <a:extLst>
              <a:ext uri="{FF2B5EF4-FFF2-40B4-BE49-F238E27FC236}">
                <a16:creationId xmlns:a16="http://schemas.microsoft.com/office/drawing/2014/main" id="{0E8308F7-D8A2-4D91-B714-96D4F9F529E7}"/>
              </a:ext>
            </a:extLst>
          </p:cNvPr>
          <p:cNvSpPr txBox="1"/>
          <p:nvPr/>
        </p:nvSpPr>
        <p:spPr>
          <a:xfrm>
            <a:off x="7542659" y="4324902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12</a:t>
            </a:r>
          </a:p>
        </p:txBody>
      </p:sp>
      <p:sp>
        <p:nvSpPr>
          <p:cNvPr id="44" name="ZoneTexte 43">
            <a:extLst>
              <a:ext uri="{FF2B5EF4-FFF2-40B4-BE49-F238E27FC236}">
                <a16:creationId xmlns:a16="http://schemas.microsoft.com/office/drawing/2014/main" id="{12FDE248-7948-40B9-AD3F-5CEABB4AEFBB}"/>
              </a:ext>
            </a:extLst>
          </p:cNvPr>
          <p:cNvSpPr txBox="1"/>
          <p:nvPr/>
        </p:nvSpPr>
        <p:spPr>
          <a:xfrm>
            <a:off x="7495767" y="5051733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13</a:t>
            </a:r>
          </a:p>
        </p:txBody>
      </p:sp>
      <p:sp>
        <p:nvSpPr>
          <p:cNvPr id="46" name="ZoneTexte 45">
            <a:extLst>
              <a:ext uri="{FF2B5EF4-FFF2-40B4-BE49-F238E27FC236}">
                <a16:creationId xmlns:a16="http://schemas.microsoft.com/office/drawing/2014/main" id="{C9FBADA5-2DC7-40BF-8C37-F2A01A1F9044}"/>
              </a:ext>
            </a:extLst>
          </p:cNvPr>
          <p:cNvSpPr txBox="1"/>
          <p:nvPr/>
        </p:nvSpPr>
        <p:spPr>
          <a:xfrm>
            <a:off x="11598845" y="5755117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15</a:t>
            </a:r>
          </a:p>
        </p:txBody>
      </p:sp>
      <p:pic>
        <p:nvPicPr>
          <p:cNvPr id="48" name="Picture 10" descr="Je hante le célèbre Loch Ness, un lac situé en Ecosse">
            <a:extLst>
              <a:ext uri="{FF2B5EF4-FFF2-40B4-BE49-F238E27FC236}">
                <a16:creationId xmlns:a16="http://schemas.microsoft.com/office/drawing/2014/main" id="{792F9A71-4995-4521-981E-84A14C490B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87737" y="4478215"/>
            <a:ext cx="2204263" cy="13012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ZoneTexte 13">
            <a:extLst>
              <a:ext uri="{FF2B5EF4-FFF2-40B4-BE49-F238E27FC236}">
                <a16:creationId xmlns:a16="http://schemas.microsoft.com/office/drawing/2014/main" id="{0ACFB496-08DE-4C92-80DF-D89DD44DD483}"/>
              </a:ext>
            </a:extLst>
          </p:cNvPr>
          <p:cNvSpPr txBox="1"/>
          <p:nvPr/>
        </p:nvSpPr>
        <p:spPr>
          <a:xfrm>
            <a:off x="10587210" y="6565612"/>
            <a:ext cx="1450782" cy="2923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300" dirty="0">
                <a:latin typeface="Curlz MT" panose="04040404050702020202" pitchFamily="82" charset="0"/>
              </a:rPr>
              <a:t>www.ardoise-craie.fr</a:t>
            </a:r>
          </a:p>
        </p:txBody>
      </p:sp>
    </p:spTree>
    <p:extLst>
      <p:ext uri="{BB962C8B-B14F-4D97-AF65-F5344CB8AC3E}">
        <p14:creationId xmlns:p14="http://schemas.microsoft.com/office/powerpoint/2010/main" val="28116857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INVERARAY, ECOSSE - 28 JULY 2015: Piper écossais, En Costume ...">
            <a:extLst>
              <a:ext uri="{FF2B5EF4-FFF2-40B4-BE49-F238E27FC236}">
                <a16:creationId xmlns:a16="http://schemas.microsoft.com/office/drawing/2014/main" id="{B623BCFF-B02B-456D-9BEC-1AB591566F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082" y="0"/>
            <a:ext cx="456882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A Scottish piper plays his bagpipes alone among the cool hills of ...">
            <a:extLst>
              <a:ext uri="{FF2B5EF4-FFF2-40B4-BE49-F238E27FC236}">
                <a16:creationId xmlns:a16="http://schemas.microsoft.com/office/drawing/2014/main" id="{7316FAFA-D352-4A62-83DC-5B38E272C0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4815" y="1143000"/>
            <a:ext cx="4800600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ZoneTexte 3">
            <a:extLst>
              <a:ext uri="{FF2B5EF4-FFF2-40B4-BE49-F238E27FC236}">
                <a16:creationId xmlns:a16="http://schemas.microsoft.com/office/drawing/2014/main" id="{5D4EBF74-C392-49FB-9911-D01468B27AA9}"/>
              </a:ext>
            </a:extLst>
          </p:cNvPr>
          <p:cNvSpPr txBox="1"/>
          <p:nvPr/>
        </p:nvSpPr>
        <p:spPr>
          <a:xfrm>
            <a:off x="5462337" y="216569"/>
            <a:ext cx="33153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u="sng" dirty="0" err="1">
                <a:latin typeface="Comic Sans MS" panose="030F0702030302020204" pitchFamily="66" charset="0"/>
              </a:rPr>
              <a:t>Describe</a:t>
            </a:r>
            <a:r>
              <a:rPr lang="fr-FR" u="sng" dirty="0">
                <a:latin typeface="Comic Sans MS" panose="030F0702030302020204" pitchFamily="66" charset="0"/>
              </a:rPr>
              <a:t> </a:t>
            </a:r>
            <a:r>
              <a:rPr lang="fr-FR" u="sng" dirty="0" err="1">
                <a:latin typeface="Comic Sans MS" panose="030F0702030302020204" pitchFamily="66" charset="0"/>
              </a:rPr>
              <a:t>these</a:t>
            </a:r>
            <a:r>
              <a:rPr lang="fr-FR" u="sng" dirty="0">
                <a:latin typeface="Comic Sans MS" panose="030F0702030302020204" pitchFamily="66" charset="0"/>
              </a:rPr>
              <a:t> Scottish men</a:t>
            </a:r>
          </a:p>
        </p:txBody>
      </p:sp>
      <p:cxnSp>
        <p:nvCxnSpPr>
          <p:cNvPr id="8" name="Connecteur droit avec flèche 7">
            <a:extLst>
              <a:ext uri="{FF2B5EF4-FFF2-40B4-BE49-F238E27FC236}">
                <a16:creationId xmlns:a16="http://schemas.microsoft.com/office/drawing/2014/main" id="{AB0F9ABB-2E98-4DBA-A1C3-F655338C9DD4}"/>
              </a:ext>
            </a:extLst>
          </p:cNvPr>
          <p:cNvCxnSpPr/>
          <p:nvPr/>
        </p:nvCxnSpPr>
        <p:spPr>
          <a:xfrm flipH="1">
            <a:off x="7844589" y="806116"/>
            <a:ext cx="1034716" cy="770021"/>
          </a:xfrm>
          <a:prstGeom prst="straightConnector1">
            <a:avLst/>
          </a:prstGeom>
          <a:ln w="38100">
            <a:solidFill>
              <a:srgbClr val="00B0F0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" name="Connecteur droit avec flèche 10">
            <a:extLst>
              <a:ext uri="{FF2B5EF4-FFF2-40B4-BE49-F238E27FC236}">
                <a16:creationId xmlns:a16="http://schemas.microsoft.com/office/drawing/2014/main" id="{7F5F6116-6F00-47B5-9CC6-24CA18C3AE80}"/>
              </a:ext>
            </a:extLst>
          </p:cNvPr>
          <p:cNvCxnSpPr>
            <a:cxnSpLocks/>
          </p:cNvCxnSpPr>
          <p:nvPr/>
        </p:nvCxnSpPr>
        <p:spPr>
          <a:xfrm flipH="1">
            <a:off x="8791073" y="2751221"/>
            <a:ext cx="1784685" cy="0"/>
          </a:xfrm>
          <a:prstGeom prst="straightConnector1">
            <a:avLst/>
          </a:prstGeom>
          <a:ln w="38100">
            <a:solidFill>
              <a:srgbClr val="00B0F0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" name="Connecteur droit avec flèche 12">
            <a:extLst>
              <a:ext uri="{FF2B5EF4-FFF2-40B4-BE49-F238E27FC236}">
                <a16:creationId xmlns:a16="http://schemas.microsoft.com/office/drawing/2014/main" id="{7A51C76B-3A97-4B7F-8BA4-25A8947CAFC6}"/>
              </a:ext>
            </a:extLst>
          </p:cNvPr>
          <p:cNvCxnSpPr>
            <a:cxnSpLocks/>
          </p:cNvCxnSpPr>
          <p:nvPr/>
        </p:nvCxnSpPr>
        <p:spPr>
          <a:xfrm flipH="1">
            <a:off x="2434389" y="2362200"/>
            <a:ext cx="2558716" cy="0"/>
          </a:xfrm>
          <a:prstGeom prst="straightConnector1">
            <a:avLst/>
          </a:prstGeom>
          <a:ln w="38100">
            <a:solidFill>
              <a:srgbClr val="FF3399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" name="Connecteur droit avec flèche 13">
            <a:extLst>
              <a:ext uri="{FF2B5EF4-FFF2-40B4-BE49-F238E27FC236}">
                <a16:creationId xmlns:a16="http://schemas.microsoft.com/office/drawing/2014/main" id="{5B76EB13-2CDC-445F-A0B8-F6B74767471D}"/>
              </a:ext>
            </a:extLst>
          </p:cNvPr>
          <p:cNvCxnSpPr>
            <a:cxnSpLocks/>
          </p:cNvCxnSpPr>
          <p:nvPr/>
        </p:nvCxnSpPr>
        <p:spPr>
          <a:xfrm flipH="1">
            <a:off x="8365958" y="4648200"/>
            <a:ext cx="2402305" cy="0"/>
          </a:xfrm>
          <a:prstGeom prst="straightConnector1">
            <a:avLst/>
          </a:prstGeom>
          <a:ln w="38100">
            <a:solidFill>
              <a:srgbClr val="00B0F0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2" name="Connecteur droit avec flèche 21">
            <a:extLst>
              <a:ext uri="{FF2B5EF4-FFF2-40B4-BE49-F238E27FC236}">
                <a16:creationId xmlns:a16="http://schemas.microsoft.com/office/drawing/2014/main" id="{A794E8B1-9C3C-4D80-A7E4-908ED7E7BD4D}"/>
              </a:ext>
            </a:extLst>
          </p:cNvPr>
          <p:cNvCxnSpPr>
            <a:cxnSpLocks/>
          </p:cNvCxnSpPr>
          <p:nvPr/>
        </p:nvCxnSpPr>
        <p:spPr>
          <a:xfrm flipH="1" flipV="1">
            <a:off x="2466474" y="3441031"/>
            <a:ext cx="2538663" cy="697832"/>
          </a:xfrm>
          <a:prstGeom prst="straightConnector1">
            <a:avLst/>
          </a:prstGeom>
          <a:ln w="38100">
            <a:solidFill>
              <a:srgbClr val="FF3399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" name="ZoneTexte 2">
            <a:extLst>
              <a:ext uri="{FF2B5EF4-FFF2-40B4-BE49-F238E27FC236}">
                <a16:creationId xmlns:a16="http://schemas.microsoft.com/office/drawing/2014/main" id="{7E5C4A86-BA0B-4A17-9EC3-E92430E88B9A}"/>
              </a:ext>
            </a:extLst>
          </p:cNvPr>
          <p:cNvSpPr txBox="1"/>
          <p:nvPr/>
        </p:nvSpPr>
        <p:spPr>
          <a:xfrm>
            <a:off x="10587210" y="6565612"/>
            <a:ext cx="1450782" cy="2923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300" dirty="0">
                <a:latin typeface="Curlz MT" panose="04040404050702020202" pitchFamily="82" charset="0"/>
              </a:rPr>
              <a:t>www.ardoise-craie.fr</a:t>
            </a:r>
          </a:p>
        </p:txBody>
      </p:sp>
    </p:spTree>
    <p:extLst>
      <p:ext uri="{BB962C8B-B14F-4D97-AF65-F5344CB8AC3E}">
        <p14:creationId xmlns:p14="http://schemas.microsoft.com/office/powerpoint/2010/main" val="268284038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>
            <a:extLst>
              <a:ext uri="{FF2B5EF4-FFF2-40B4-BE49-F238E27FC236}">
                <a16:creationId xmlns:a16="http://schemas.microsoft.com/office/drawing/2014/main" id="{A36A42B5-735E-4C6C-96D0-2F7013832278}"/>
              </a:ext>
            </a:extLst>
          </p:cNvPr>
          <p:cNvSpPr txBox="1"/>
          <p:nvPr/>
        </p:nvSpPr>
        <p:spPr>
          <a:xfrm>
            <a:off x="5462336" y="204536"/>
            <a:ext cx="17283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latin typeface="Comic Sans MS" panose="030F0702030302020204" pitchFamily="66" charset="0"/>
              </a:rPr>
              <a:t>VOCABULARY</a:t>
            </a:r>
          </a:p>
        </p:txBody>
      </p:sp>
      <p:pic>
        <p:nvPicPr>
          <p:cNvPr id="4098" name="Picture 2">
            <a:extLst>
              <a:ext uri="{FF2B5EF4-FFF2-40B4-BE49-F238E27FC236}">
                <a16:creationId xmlns:a16="http://schemas.microsoft.com/office/drawing/2014/main" id="{C33FF8BB-CFA2-4E56-B9D2-6C9237E36F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009" y="565483"/>
            <a:ext cx="4559969" cy="45599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ZoneTexte 4">
            <a:extLst>
              <a:ext uri="{FF2B5EF4-FFF2-40B4-BE49-F238E27FC236}">
                <a16:creationId xmlns:a16="http://schemas.microsoft.com/office/drawing/2014/main" id="{2E785CEB-2899-41F2-A051-6DC852B82887}"/>
              </a:ext>
            </a:extLst>
          </p:cNvPr>
          <p:cNvSpPr txBox="1"/>
          <p:nvPr/>
        </p:nvSpPr>
        <p:spPr>
          <a:xfrm>
            <a:off x="2454442" y="5257800"/>
            <a:ext cx="6351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a kilt</a:t>
            </a: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43B4287F-2251-4938-8805-C8A1FB21C858}"/>
              </a:ext>
            </a:extLst>
          </p:cNvPr>
          <p:cNvSpPr txBox="1"/>
          <p:nvPr/>
        </p:nvSpPr>
        <p:spPr>
          <a:xfrm>
            <a:off x="10536039" y="6197278"/>
            <a:ext cx="10695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a </a:t>
            </a:r>
            <a:r>
              <a:rPr lang="fr-FR" dirty="0" err="1"/>
              <a:t>sporran</a:t>
            </a:r>
            <a:endParaRPr lang="fr-FR" dirty="0"/>
          </a:p>
        </p:txBody>
      </p:sp>
      <p:pic>
        <p:nvPicPr>
          <p:cNvPr id="4100" name="Picture 4" descr="Chieftain Sports Kilt Set: Kilt ,Sporran, Belt &amp; Buckle - Kilts 4 Less">
            <a:extLst>
              <a:ext uri="{FF2B5EF4-FFF2-40B4-BE49-F238E27FC236}">
                <a16:creationId xmlns:a16="http://schemas.microsoft.com/office/drawing/2014/main" id="{A7158214-D8C2-43A3-8F1F-3863F00962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6790" y="685801"/>
            <a:ext cx="5366084" cy="53660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8" name="Connecteur droit avec flèche 7">
            <a:extLst>
              <a:ext uri="{FF2B5EF4-FFF2-40B4-BE49-F238E27FC236}">
                <a16:creationId xmlns:a16="http://schemas.microsoft.com/office/drawing/2014/main" id="{C258829C-775C-4B15-9AA4-040C6A9AE505}"/>
              </a:ext>
            </a:extLst>
          </p:cNvPr>
          <p:cNvCxnSpPr>
            <a:cxnSpLocks/>
          </p:cNvCxnSpPr>
          <p:nvPr/>
        </p:nvCxnSpPr>
        <p:spPr>
          <a:xfrm flipH="1">
            <a:off x="9276347" y="2995863"/>
            <a:ext cx="2610853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9" name="Connecteur droit avec flèche 8">
            <a:extLst>
              <a:ext uri="{FF2B5EF4-FFF2-40B4-BE49-F238E27FC236}">
                <a16:creationId xmlns:a16="http://schemas.microsoft.com/office/drawing/2014/main" id="{83475B91-C726-44A3-B47C-EC5B28918301}"/>
              </a:ext>
            </a:extLst>
          </p:cNvPr>
          <p:cNvCxnSpPr>
            <a:cxnSpLocks/>
          </p:cNvCxnSpPr>
          <p:nvPr/>
        </p:nvCxnSpPr>
        <p:spPr>
          <a:xfrm>
            <a:off x="6147412" y="1594884"/>
            <a:ext cx="2387133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2" name="ZoneTexte 1">
            <a:extLst>
              <a:ext uri="{FF2B5EF4-FFF2-40B4-BE49-F238E27FC236}">
                <a16:creationId xmlns:a16="http://schemas.microsoft.com/office/drawing/2014/main" id="{21F4FF3A-7301-4CAD-86E1-8D19AC171142}"/>
              </a:ext>
            </a:extLst>
          </p:cNvPr>
          <p:cNvSpPr txBox="1"/>
          <p:nvPr/>
        </p:nvSpPr>
        <p:spPr>
          <a:xfrm>
            <a:off x="6665205" y="6202496"/>
            <a:ext cx="14393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a </a:t>
            </a:r>
            <a:r>
              <a:rPr lang="fr-FR" dirty="0" err="1"/>
              <a:t>leather</a:t>
            </a:r>
            <a:r>
              <a:rPr lang="fr-FR" dirty="0"/>
              <a:t> </a:t>
            </a:r>
            <a:r>
              <a:rPr lang="fr-FR" dirty="0" err="1"/>
              <a:t>belt</a:t>
            </a:r>
            <a:endParaRPr lang="fr-FR" dirty="0"/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0E666881-37DD-4366-9C1B-A6B92167826F}"/>
              </a:ext>
            </a:extLst>
          </p:cNvPr>
          <p:cNvSpPr txBox="1"/>
          <p:nvPr/>
        </p:nvSpPr>
        <p:spPr>
          <a:xfrm>
            <a:off x="10587210" y="6565612"/>
            <a:ext cx="1450782" cy="2923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300" dirty="0">
                <a:latin typeface="Curlz MT" panose="04040404050702020202" pitchFamily="82" charset="0"/>
              </a:rPr>
              <a:t>www.ardoise-craie.fr</a:t>
            </a:r>
          </a:p>
        </p:txBody>
      </p:sp>
    </p:spTree>
    <p:extLst>
      <p:ext uri="{BB962C8B-B14F-4D97-AF65-F5344CB8AC3E}">
        <p14:creationId xmlns:p14="http://schemas.microsoft.com/office/powerpoint/2010/main" val="24563000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>
            <a:extLst>
              <a:ext uri="{FF2B5EF4-FFF2-40B4-BE49-F238E27FC236}">
                <a16:creationId xmlns:a16="http://schemas.microsoft.com/office/drawing/2014/main" id="{EA806377-22ED-4D09-A3D8-8AE18D57B832}"/>
              </a:ext>
            </a:extLst>
          </p:cNvPr>
          <p:cNvSpPr txBox="1"/>
          <p:nvPr/>
        </p:nvSpPr>
        <p:spPr>
          <a:xfrm>
            <a:off x="1058779" y="3513221"/>
            <a:ext cx="7561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tartan</a:t>
            </a:r>
          </a:p>
        </p:txBody>
      </p:sp>
      <p:pic>
        <p:nvPicPr>
          <p:cNvPr id="1028" name="Picture 4" descr="100% Laine Agneau Écharpe Tartan | eBay">
            <a:extLst>
              <a:ext uri="{FF2B5EF4-FFF2-40B4-BE49-F238E27FC236}">
                <a16:creationId xmlns:a16="http://schemas.microsoft.com/office/drawing/2014/main" id="{55F8988C-3A27-47AB-825F-E8602225AA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4451" y="0"/>
            <a:ext cx="6858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ZoneTexte 1">
            <a:extLst>
              <a:ext uri="{FF2B5EF4-FFF2-40B4-BE49-F238E27FC236}">
                <a16:creationId xmlns:a16="http://schemas.microsoft.com/office/drawing/2014/main" id="{EF8D29C5-DB87-451E-A510-6E15E9EA1486}"/>
              </a:ext>
            </a:extLst>
          </p:cNvPr>
          <p:cNvSpPr txBox="1"/>
          <p:nvPr/>
        </p:nvSpPr>
        <p:spPr>
          <a:xfrm>
            <a:off x="10587210" y="6565612"/>
            <a:ext cx="1450782" cy="2923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300" dirty="0">
                <a:latin typeface="Curlz MT" panose="04040404050702020202" pitchFamily="82" charset="0"/>
              </a:rPr>
              <a:t>www.ardoise-craie.fr</a:t>
            </a:r>
          </a:p>
        </p:txBody>
      </p:sp>
    </p:spTree>
    <p:extLst>
      <p:ext uri="{BB962C8B-B14F-4D97-AF65-F5344CB8AC3E}">
        <p14:creationId xmlns:p14="http://schemas.microsoft.com/office/powerpoint/2010/main" val="41917807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e 3">
            <a:extLst>
              <a:ext uri="{FF2B5EF4-FFF2-40B4-BE49-F238E27FC236}">
                <a16:creationId xmlns:a16="http://schemas.microsoft.com/office/drawing/2014/main" id="{E664FB7C-9E66-468E-93F7-DCBA07A15EC9}"/>
              </a:ext>
            </a:extLst>
          </p:cNvPr>
          <p:cNvGrpSpPr/>
          <p:nvPr/>
        </p:nvGrpSpPr>
        <p:grpSpPr>
          <a:xfrm>
            <a:off x="4157951" y="198304"/>
            <a:ext cx="4270663" cy="6208005"/>
            <a:chOff x="401197" y="132202"/>
            <a:chExt cx="4270663" cy="6208005"/>
          </a:xfrm>
        </p:grpSpPr>
        <p:pic>
          <p:nvPicPr>
            <p:cNvPr id="2050" name="Picture 2" descr="TC Cornemuse écossaise Great Highland en bois de rose noir ...">
              <a:hlinkClick r:id="rId2"/>
              <a:extLst>
                <a:ext uri="{FF2B5EF4-FFF2-40B4-BE49-F238E27FC236}">
                  <a16:creationId xmlns:a16="http://schemas.microsoft.com/office/drawing/2014/main" id="{392D8CD5-365E-48D5-8EA5-C08793E5D96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1197" y="132202"/>
              <a:ext cx="3020458" cy="302045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52" name="Picture 4" descr="apprendre cornemuse écossaise chambery - Edelweiss Pipers - Pipe ...">
              <a:extLst>
                <a:ext uri="{FF2B5EF4-FFF2-40B4-BE49-F238E27FC236}">
                  <a16:creationId xmlns:a16="http://schemas.microsoft.com/office/drawing/2014/main" id="{CA02A964-BE55-41B8-BE37-77F45D625CE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3110" y="3613532"/>
              <a:ext cx="4088750" cy="27266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5" name="ZoneTexte 4">
            <a:extLst>
              <a:ext uri="{FF2B5EF4-FFF2-40B4-BE49-F238E27FC236}">
                <a16:creationId xmlns:a16="http://schemas.microsoft.com/office/drawing/2014/main" id="{2A8A843D-8DED-4005-A5EE-35E7470BF037}"/>
              </a:ext>
            </a:extLst>
          </p:cNvPr>
          <p:cNvSpPr txBox="1"/>
          <p:nvPr/>
        </p:nvSpPr>
        <p:spPr>
          <a:xfrm>
            <a:off x="8042313" y="1178805"/>
            <a:ext cx="11015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a </a:t>
            </a:r>
            <a:r>
              <a:rPr lang="fr-FR" dirty="0" err="1"/>
              <a:t>bagpipe</a:t>
            </a:r>
            <a:endParaRPr lang="fr-FR" dirty="0"/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4A4F9CFF-56A3-416C-A0B2-F1E14B02AAD2}"/>
              </a:ext>
            </a:extLst>
          </p:cNvPr>
          <p:cNvSpPr txBox="1"/>
          <p:nvPr/>
        </p:nvSpPr>
        <p:spPr>
          <a:xfrm>
            <a:off x="2335576" y="4924540"/>
            <a:ext cx="16547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err="1"/>
              <a:t>bagpipe</a:t>
            </a:r>
            <a:r>
              <a:rPr lang="fr-FR" dirty="0"/>
              <a:t> </a:t>
            </a:r>
            <a:r>
              <a:rPr lang="fr-FR" dirty="0" err="1"/>
              <a:t>players</a:t>
            </a:r>
            <a:endParaRPr lang="fr-FR" dirty="0"/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7285067F-2244-44C2-AFEE-D3A0DBC493E5}"/>
              </a:ext>
            </a:extLst>
          </p:cNvPr>
          <p:cNvSpPr txBox="1"/>
          <p:nvPr/>
        </p:nvSpPr>
        <p:spPr>
          <a:xfrm>
            <a:off x="4384713" y="363557"/>
            <a:ext cx="367408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100" i="1" dirty="0">
                <a:solidFill>
                  <a:srgbClr val="7030A0"/>
                </a:solidFill>
              </a:rPr>
              <a:t>clic</a:t>
            </a: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01D36E45-74DB-4FB6-97C8-AC43DDC0EC5F}"/>
              </a:ext>
            </a:extLst>
          </p:cNvPr>
          <p:cNvSpPr txBox="1"/>
          <p:nvPr/>
        </p:nvSpPr>
        <p:spPr>
          <a:xfrm>
            <a:off x="10587210" y="6565612"/>
            <a:ext cx="1450782" cy="2923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300" dirty="0">
                <a:latin typeface="Curlz MT" panose="04040404050702020202" pitchFamily="82" charset="0"/>
              </a:rPr>
              <a:t>www.ardoise-craie.fr</a:t>
            </a:r>
          </a:p>
        </p:txBody>
      </p:sp>
    </p:spTree>
    <p:extLst>
      <p:ext uri="{BB962C8B-B14F-4D97-AF65-F5344CB8AC3E}">
        <p14:creationId xmlns:p14="http://schemas.microsoft.com/office/powerpoint/2010/main" val="17679301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Épinglé sur Cartes, Plans, Diagrammes, Chartes...">
            <a:extLst>
              <a:ext uri="{FF2B5EF4-FFF2-40B4-BE49-F238E27FC236}">
                <a16:creationId xmlns:a16="http://schemas.microsoft.com/office/drawing/2014/main" id="{BABEED34-2EC9-4AA7-985A-83251D7249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214" y="307497"/>
            <a:ext cx="6429375" cy="4524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Map of Scottish Clans and Families | Scotland map, Scotland ...">
            <a:extLst>
              <a:ext uri="{FF2B5EF4-FFF2-40B4-BE49-F238E27FC236}">
                <a16:creationId xmlns:a16="http://schemas.microsoft.com/office/drawing/2014/main" id="{F942327C-6237-40BB-BDBC-C088DDA8E8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7574" y="352540"/>
            <a:ext cx="4834511" cy="60978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ZoneTexte 8">
            <a:extLst>
              <a:ext uri="{FF2B5EF4-FFF2-40B4-BE49-F238E27FC236}">
                <a16:creationId xmlns:a16="http://schemas.microsoft.com/office/drawing/2014/main" id="{800B0A4A-7C8C-4743-AF1B-FA25733BFF95}"/>
              </a:ext>
            </a:extLst>
          </p:cNvPr>
          <p:cNvSpPr txBox="1"/>
          <p:nvPr/>
        </p:nvSpPr>
        <p:spPr>
          <a:xfrm>
            <a:off x="308473" y="5310130"/>
            <a:ext cx="776738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err="1"/>
              <a:t>Some</a:t>
            </a:r>
            <a:r>
              <a:rPr lang="fr-FR" dirty="0"/>
              <a:t> clans: </a:t>
            </a:r>
            <a:r>
              <a:rPr lang="fr-FR" dirty="0" err="1"/>
              <a:t>MacKenzie</a:t>
            </a:r>
            <a:r>
              <a:rPr lang="fr-FR" dirty="0"/>
              <a:t>, </a:t>
            </a:r>
            <a:r>
              <a:rPr lang="fr-FR" dirty="0" err="1"/>
              <a:t>MacDonell</a:t>
            </a:r>
            <a:r>
              <a:rPr lang="fr-FR" dirty="0"/>
              <a:t>, MacDonald, Fraser, Douglas…</a:t>
            </a:r>
          </a:p>
          <a:p>
            <a:endParaRPr lang="fr-FR" dirty="0"/>
          </a:p>
          <a:p>
            <a:r>
              <a:rPr lang="fr-FR" dirty="0"/>
              <a:t>En gaélique « mac » signifie « fils de » donc MacDonald signifie « fils de Donald »</a:t>
            </a:r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5D48E4D1-8451-46C6-BF39-28E17C8E5527}"/>
              </a:ext>
            </a:extLst>
          </p:cNvPr>
          <p:cNvSpPr txBox="1"/>
          <p:nvPr/>
        </p:nvSpPr>
        <p:spPr>
          <a:xfrm>
            <a:off x="10587210" y="6565612"/>
            <a:ext cx="1450782" cy="2923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300" dirty="0">
                <a:latin typeface="Curlz MT" panose="04040404050702020202" pitchFamily="82" charset="0"/>
              </a:rPr>
              <a:t>www.ardoise-craie.fr</a:t>
            </a:r>
          </a:p>
        </p:txBody>
      </p:sp>
    </p:spTree>
    <p:extLst>
      <p:ext uri="{BB962C8B-B14F-4D97-AF65-F5344CB8AC3E}">
        <p14:creationId xmlns:p14="http://schemas.microsoft.com/office/powerpoint/2010/main" val="160091853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>
            <a:extLst>
              <a:ext uri="{FF2B5EF4-FFF2-40B4-BE49-F238E27FC236}">
                <a16:creationId xmlns:a16="http://schemas.microsoft.com/office/drawing/2014/main" id="{6371B2FE-1643-4542-94A0-209EA583CC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1886" y="131983"/>
            <a:ext cx="2630279" cy="26302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0" name="Groupe 9">
            <a:extLst>
              <a:ext uri="{FF2B5EF4-FFF2-40B4-BE49-F238E27FC236}">
                <a16:creationId xmlns:a16="http://schemas.microsoft.com/office/drawing/2014/main" id="{F77A9A14-7F6F-4DC2-A6FF-B048714601B9}"/>
              </a:ext>
            </a:extLst>
          </p:cNvPr>
          <p:cNvGrpSpPr/>
          <p:nvPr/>
        </p:nvGrpSpPr>
        <p:grpSpPr>
          <a:xfrm>
            <a:off x="8716488" y="368135"/>
            <a:ext cx="3013466" cy="5206901"/>
            <a:chOff x="401197" y="132202"/>
            <a:chExt cx="4270663" cy="6208005"/>
          </a:xfrm>
        </p:grpSpPr>
        <p:pic>
          <p:nvPicPr>
            <p:cNvPr id="11" name="Picture 2" descr="TC Cornemuse écossaise Great Highland en bois de rose noir ...">
              <a:extLst>
                <a:ext uri="{FF2B5EF4-FFF2-40B4-BE49-F238E27FC236}">
                  <a16:creationId xmlns:a16="http://schemas.microsoft.com/office/drawing/2014/main" id="{B6AB7AA2-FE25-45BD-8E01-1A2CC65B42E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1197" y="132202"/>
              <a:ext cx="3020458" cy="302045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" name="Picture 4" descr="apprendre cornemuse écossaise chambery - Edelweiss Pipers - Pipe ...">
              <a:extLst>
                <a:ext uri="{FF2B5EF4-FFF2-40B4-BE49-F238E27FC236}">
                  <a16:creationId xmlns:a16="http://schemas.microsoft.com/office/drawing/2014/main" id="{3B2CB53E-E3C6-4DE8-8043-E6C27A4DF2A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3110" y="3613532"/>
              <a:ext cx="4088750" cy="27266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4" name="Picture 2" descr="Map of Scottish Clans and Families | Scotland map, Scotland ...">
            <a:extLst>
              <a:ext uri="{FF2B5EF4-FFF2-40B4-BE49-F238E27FC236}">
                <a16:creationId xmlns:a16="http://schemas.microsoft.com/office/drawing/2014/main" id="{9613682F-1D37-4D1B-B3CB-FCD54531D9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020" y="3111334"/>
            <a:ext cx="2885711" cy="36397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5" name="Groupe 14">
            <a:extLst>
              <a:ext uri="{FF2B5EF4-FFF2-40B4-BE49-F238E27FC236}">
                <a16:creationId xmlns:a16="http://schemas.microsoft.com/office/drawing/2014/main" id="{DAF06C13-E81B-4409-8B38-F4178673C71A}"/>
              </a:ext>
            </a:extLst>
          </p:cNvPr>
          <p:cNvGrpSpPr/>
          <p:nvPr/>
        </p:nvGrpSpPr>
        <p:grpSpPr>
          <a:xfrm>
            <a:off x="3811978" y="2539912"/>
            <a:ext cx="3811979" cy="4318088"/>
            <a:chOff x="6396790" y="685801"/>
            <a:chExt cx="5490410" cy="5366084"/>
          </a:xfrm>
        </p:grpSpPr>
        <p:pic>
          <p:nvPicPr>
            <p:cNvPr id="16" name="Picture 4" descr="Chieftain Sports Kilt Set: Kilt ,Sporran, Belt &amp; Buckle - Kilts 4 Less">
              <a:extLst>
                <a:ext uri="{FF2B5EF4-FFF2-40B4-BE49-F238E27FC236}">
                  <a16:creationId xmlns:a16="http://schemas.microsoft.com/office/drawing/2014/main" id="{AE64CB4C-1FF7-4CFA-842C-74F408BCD16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96790" y="685801"/>
              <a:ext cx="5366084" cy="53660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17" name="Connecteur droit avec flèche 16">
              <a:extLst>
                <a:ext uri="{FF2B5EF4-FFF2-40B4-BE49-F238E27FC236}">
                  <a16:creationId xmlns:a16="http://schemas.microsoft.com/office/drawing/2014/main" id="{0DF0553D-4EEE-4F87-A9D4-3A6B75D67BDB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9276347" y="2995863"/>
              <a:ext cx="2610853" cy="0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</p:grpSp>
      <p:pic>
        <p:nvPicPr>
          <p:cNvPr id="9" name="Picture 4" descr="100% Laine Agneau Écharpe Tartan | eBay">
            <a:extLst>
              <a:ext uri="{FF2B5EF4-FFF2-40B4-BE49-F238E27FC236}">
                <a16:creationId xmlns:a16="http://schemas.microsoft.com/office/drawing/2014/main" id="{E473CC79-7547-46FB-890D-EED1B77613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01339" y="0"/>
            <a:ext cx="2464130" cy="24641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8" name="Connecteur droit avec flèche 17">
            <a:extLst>
              <a:ext uri="{FF2B5EF4-FFF2-40B4-BE49-F238E27FC236}">
                <a16:creationId xmlns:a16="http://schemas.microsoft.com/office/drawing/2014/main" id="{35618AC6-6CAF-482D-AA44-99363D85734C}"/>
              </a:ext>
            </a:extLst>
          </p:cNvPr>
          <p:cNvCxnSpPr>
            <a:cxnSpLocks/>
          </p:cNvCxnSpPr>
          <p:nvPr/>
        </p:nvCxnSpPr>
        <p:spPr>
          <a:xfrm flipH="1">
            <a:off x="6082402" y="3268684"/>
            <a:ext cx="1684060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20" name="ZoneTexte 19">
            <a:extLst>
              <a:ext uri="{FF2B5EF4-FFF2-40B4-BE49-F238E27FC236}">
                <a16:creationId xmlns:a16="http://schemas.microsoft.com/office/drawing/2014/main" id="{F71AB722-6C88-4DD7-A464-547896530F8A}"/>
              </a:ext>
            </a:extLst>
          </p:cNvPr>
          <p:cNvSpPr txBox="1"/>
          <p:nvPr/>
        </p:nvSpPr>
        <p:spPr>
          <a:xfrm>
            <a:off x="3051958" y="783772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1</a:t>
            </a:r>
          </a:p>
        </p:txBody>
      </p:sp>
      <p:sp>
        <p:nvSpPr>
          <p:cNvPr id="22" name="ZoneTexte 21">
            <a:extLst>
              <a:ext uri="{FF2B5EF4-FFF2-40B4-BE49-F238E27FC236}">
                <a16:creationId xmlns:a16="http://schemas.microsoft.com/office/drawing/2014/main" id="{778B2F68-A0A3-4089-AE23-52EFAA2265C5}"/>
              </a:ext>
            </a:extLst>
          </p:cNvPr>
          <p:cNvSpPr txBox="1"/>
          <p:nvPr/>
        </p:nvSpPr>
        <p:spPr>
          <a:xfrm>
            <a:off x="6600700" y="841170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2</a:t>
            </a:r>
          </a:p>
        </p:txBody>
      </p:sp>
      <p:sp>
        <p:nvSpPr>
          <p:cNvPr id="24" name="ZoneTexte 23">
            <a:extLst>
              <a:ext uri="{FF2B5EF4-FFF2-40B4-BE49-F238E27FC236}">
                <a16:creationId xmlns:a16="http://schemas.microsoft.com/office/drawing/2014/main" id="{634C7B3B-83A5-4A73-93B8-8F5BA0205305}"/>
              </a:ext>
            </a:extLst>
          </p:cNvPr>
          <p:cNvSpPr txBox="1"/>
          <p:nvPr/>
        </p:nvSpPr>
        <p:spPr>
          <a:xfrm>
            <a:off x="10270176" y="948047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3</a:t>
            </a:r>
          </a:p>
        </p:txBody>
      </p:sp>
      <p:sp>
        <p:nvSpPr>
          <p:cNvPr id="26" name="ZoneTexte 25">
            <a:extLst>
              <a:ext uri="{FF2B5EF4-FFF2-40B4-BE49-F238E27FC236}">
                <a16:creationId xmlns:a16="http://schemas.microsoft.com/office/drawing/2014/main" id="{7EC71D35-ECF2-4321-B08D-5A5DE5D4D664}"/>
              </a:ext>
            </a:extLst>
          </p:cNvPr>
          <p:cNvSpPr txBox="1"/>
          <p:nvPr/>
        </p:nvSpPr>
        <p:spPr>
          <a:xfrm>
            <a:off x="2515589" y="3513118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4</a:t>
            </a:r>
          </a:p>
        </p:txBody>
      </p:sp>
      <p:sp>
        <p:nvSpPr>
          <p:cNvPr id="28" name="ZoneTexte 27">
            <a:extLst>
              <a:ext uri="{FF2B5EF4-FFF2-40B4-BE49-F238E27FC236}">
                <a16:creationId xmlns:a16="http://schemas.microsoft.com/office/drawing/2014/main" id="{B25670D9-0F61-40AD-888A-A95ECC0D26B4}"/>
              </a:ext>
            </a:extLst>
          </p:cNvPr>
          <p:cNvSpPr txBox="1"/>
          <p:nvPr/>
        </p:nvSpPr>
        <p:spPr>
          <a:xfrm>
            <a:off x="7752607" y="3061856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5</a:t>
            </a:r>
          </a:p>
        </p:txBody>
      </p:sp>
      <p:sp>
        <p:nvSpPr>
          <p:cNvPr id="30" name="ZoneTexte 29">
            <a:extLst>
              <a:ext uri="{FF2B5EF4-FFF2-40B4-BE49-F238E27FC236}">
                <a16:creationId xmlns:a16="http://schemas.microsoft.com/office/drawing/2014/main" id="{FB66595F-2FCD-4F87-955C-327A824891D7}"/>
              </a:ext>
            </a:extLst>
          </p:cNvPr>
          <p:cNvSpPr txBox="1"/>
          <p:nvPr/>
        </p:nvSpPr>
        <p:spPr>
          <a:xfrm>
            <a:off x="7752607" y="4213761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6</a:t>
            </a:r>
          </a:p>
        </p:txBody>
      </p:sp>
      <p:sp>
        <p:nvSpPr>
          <p:cNvPr id="32" name="ZoneTexte 31">
            <a:extLst>
              <a:ext uri="{FF2B5EF4-FFF2-40B4-BE49-F238E27FC236}">
                <a16:creationId xmlns:a16="http://schemas.microsoft.com/office/drawing/2014/main" id="{EE29E3EB-1627-44D7-A1B5-A3BBA83A9049}"/>
              </a:ext>
            </a:extLst>
          </p:cNvPr>
          <p:cNvSpPr txBox="1"/>
          <p:nvPr/>
        </p:nvSpPr>
        <p:spPr>
          <a:xfrm>
            <a:off x="10578935" y="5567548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7</a:t>
            </a:r>
          </a:p>
        </p:txBody>
      </p:sp>
      <p:sp>
        <p:nvSpPr>
          <p:cNvPr id="34" name="ZoneTexte 33">
            <a:extLst>
              <a:ext uri="{FF2B5EF4-FFF2-40B4-BE49-F238E27FC236}">
                <a16:creationId xmlns:a16="http://schemas.microsoft.com/office/drawing/2014/main" id="{3D6BCEFE-CCE9-4C23-99C5-09B0C6686485}"/>
              </a:ext>
            </a:extLst>
          </p:cNvPr>
          <p:cNvSpPr txBox="1"/>
          <p:nvPr/>
        </p:nvSpPr>
        <p:spPr>
          <a:xfrm>
            <a:off x="7162182" y="157644"/>
            <a:ext cx="17283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latin typeface="Comic Sans MS" panose="030F0702030302020204" pitchFamily="66" charset="0"/>
              </a:rPr>
              <a:t>VOCABULARY</a:t>
            </a:r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7DB2F263-49AE-48C0-9CDC-310F63D6C225}"/>
              </a:ext>
            </a:extLst>
          </p:cNvPr>
          <p:cNvSpPr txBox="1"/>
          <p:nvPr/>
        </p:nvSpPr>
        <p:spPr>
          <a:xfrm>
            <a:off x="10587210" y="6565612"/>
            <a:ext cx="1450782" cy="2923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300" dirty="0">
                <a:latin typeface="Curlz MT" panose="04040404050702020202" pitchFamily="82" charset="0"/>
              </a:rPr>
              <a:t>www.ardoise-craie.fr</a:t>
            </a:r>
          </a:p>
        </p:txBody>
      </p:sp>
    </p:spTree>
    <p:extLst>
      <p:ext uri="{BB962C8B-B14F-4D97-AF65-F5344CB8AC3E}">
        <p14:creationId xmlns:p14="http://schemas.microsoft.com/office/powerpoint/2010/main" val="860133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>
            <a:extLst>
              <a:ext uri="{FF2B5EF4-FFF2-40B4-BE49-F238E27FC236}">
                <a16:creationId xmlns:a16="http://schemas.microsoft.com/office/drawing/2014/main" id="{A1CBC3CA-1EAF-4B03-BFE3-4D90D63E6962}"/>
              </a:ext>
            </a:extLst>
          </p:cNvPr>
          <p:cNvSpPr txBox="1"/>
          <p:nvPr/>
        </p:nvSpPr>
        <p:spPr>
          <a:xfrm>
            <a:off x="473725" y="231354"/>
            <a:ext cx="592662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4000" dirty="0">
                <a:latin typeface="Comic Sans MS" panose="030F0702030302020204" pitchFamily="66" charset="0"/>
              </a:rPr>
              <a:t>In Scotland, </a:t>
            </a:r>
            <a:r>
              <a:rPr lang="fr-FR" sz="4000" dirty="0" err="1">
                <a:latin typeface="Comic Sans MS" panose="030F0702030302020204" pitchFamily="66" charset="0"/>
              </a:rPr>
              <a:t>there</a:t>
            </a:r>
            <a:r>
              <a:rPr lang="fr-FR" sz="4000" dirty="0">
                <a:latin typeface="Comic Sans MS" panose="030F0702030302020204" pitchFamily="66" charset="0"/>
              </a:rPr>
              <a:t> are…</a:t>
            </a: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46DD7E8E-BEA6-4401-ABA5-AD7915A0C09D}"/>
              </a:ext>
            </a:extLst>
          </p:cNvPr>
          <p:cNvSpPr txBox="1"/>
          <p:nvPr/>
        </p:nvSpPr>
        <p:spPr>
          <a:xfrm>
            <a:off x="8626207" y="286438"/>
            <a:ext cx="1451038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3000" dirty="0" err="1">
                <a:latin typeface="Comic Sans MS" panose="030F0702030302020204" pitchFamily="66" charset="0"/>
              </a:rPr>
              <a:t>castles</a:t>
            </a:r>
            <a:endParaRPr lang="fr-FR" sz="3000" dirty="0">
              <a:latin typeface="Comic Sans MS" panose="030F0702030302020204" pitchFamily="66" charset="0"/>
            </a:endParaRPr>
          </a:p>
        </p:txBody>
      </p:sp>
      <p:grpSp>
        <p:nvGrpSpPr>
          <p:cNvPr id="6" name="Groupe 5">
            <a:extLst>
              <a:ext uri="{FF2B5EF4-FFF2-40B4-BE49-F238E27FC236}">
                <a16:creationId xmlns:a16="http://schemas.microsoft.com/office/drawing/2014/main" id="{6A85730B-CD70-4E78-AC65-2A8AF1D5F84A}"/>
              </a:ext>
            </a:extLst>
          </p:cNvPr>
          <p:cNvGrpSpPr/>
          <p:nvPr/>
        </p:nvGrpSpPr>
        <p:grpSpPr>
          <a:xfrm>
            <a:off x="274275" y="854840"/>
            <a:ext cx="5143500" cy="5430550"/>
            <a:chOff x="274275" y="854840"/>
            <a:chExt cx="5143500" cy="5430550"/>
          </a:xfrm>
        </p:grpSpPr>
        <p:pic>
          <p:nvPicPr>
            <p:cNvPr id="5122" name="Picture 2" descr="Inverness - Château d'Inverness - Le Guide Vert Michelin">
              <a:extLst>
                <a:ext uri="{FF2B5EF4-FFF2-40B4-BE49-F238E27FC236}">
                  <a16:creationId xmlns:a16="http://schemas.microsoft.com/office/drawing/2014/main" id="{5630439C-6AAE-4283-9F87-CC60E71FCFF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4275" y="854840"/>
              <a:ext cx="5143500" cy="49720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" name="ZoneTexte 1">
              <a:extLst>
                <a:ext uri="{FF2B5EF4-FFF2-40B4-BE49-F238E27FC236}">
                  <a16:creationId xmlns:a16="http://schemas.microsoft.com/office/drawing/2014/main" id="{7512C15A-B026-4B1E-83BD-A9719F27D07B}"/>
                </a:ext>
              </a:extLst>
            </p:cNvPr>
            <p:cNvSpPr txBox="1"/>
            <p:nvPr/>
          </p:nvSpPr>
          <p:spPr>
            <a:xfrm>
              <a:off x="1685581" y="5916058"/>
              <a:ext cx="208313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dirty="0"/>
                <a:t>Château d’Inverness</a:t>
              </a:r>
            </a:p>
          </p:txBody>
        </p:sp>
      </p:grpSp>
      <p:grpSp>
        <p:nvGrpSpPr>
          <p:cNvPr id="7" name="Groupe 6">
            <a:extLst>
              <a:ext uri="{FF2B5EF4-FFF2-40B4-BE49-F238E27FC236}">
                <a16:creationId xmlns:a16="http://schemas.microsoft.com/office/drawing/2014/main" id="{9A90F4CA-5AE1-4798-B88C-A999B107CDC3}"/>
              </a:ext>
            </a:extLst>
          </p:cNvPr>
          <p:cNvGrpSpPr/>
          <p:nvPr/>
        </p:nvGrpSpPr>
        <p:grpSpPr>
          <a:xfrm>
            <a:off x="5476589" y="1718631"/>
            <a:ext cx="6346345" cy="4615607"/>
            <a:chOff x="5476589" y="1718631"/>
            <a:chExt cx="6346345" cy="4615607"/>
          </a:xfrm>
        </p:grpSpPr>
        <p:pic>
          <p:nvPicPr>
            <p:cNvPr id="5124" name="Picture 4" descr="Image illustrative de l’article Château de Doune">
              <a:extLst>
                <a:ext uri="{FF2B5EF4-FFF2-40B4-BE49-F238E27FC236}">
                  <a16:creationId xmlns:a16="http://schemas.microsoft.com/office/drawing/2014/main" id="{D980BAE5-FB2A-4F0C-BE46-A48E00C0897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76589" y="2082187"/>
              <a:ext cx="6346345" cy="425205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" name="ZoneTexte 2">
              <a:extLst>
                <a:ext uri="{FF2B5EF4-FFF2-40B4-BE49-F238E27FC236}">
                  <a16:creationId xmlns:a16="http://schemas.microsoft.com/office/drawing/2014/main" id="{C081089D-DE4B-459E-AB26-054F5DA6DA10}"/>
                </a:ext>
              </a:extLst>
            </p:cNvPr>
            <p:cNvSpPr txBox="1"/>
            <p:nvPr/>
          </p:nvSpPr>
          <p:spPr>
            <a:xfrm>
              <a:off x="9529590" y="1718631"/>
              <a:ext cx="192732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dirty="0"/>
                <a:t>Château de </a:t>
              </a:r>
              <a:r>
                <a:rPr lang="fr-FR" dirty="0" err="1"/>
                <a:t>Doune</a:t>
              </a:r>
              <a:endParaRPr lang="fr-FR" dirty="0"/>
            </a:p>
          </p:txBody>
        </p:sp>
      </p:grpSp>
      <p:sp>
        <p:nvSpPr>
          <p:cNvPr id="8" name="ZoneTexte 7">
            <a:extLst>
              <a:ext uri="{FF2B5EF4-FFF2-40B4-BE49-F238E27FC236}">
                <a16:creationId xmlns:a16="http://schemas.microsoft.com/office/drawing/2014/main" id="{56D9A887-2CC5-4C02-9289-CFA2A4C7FB4F}"/>
              </a:ext>
            </a:extLst>
          </p:cNvPr>
          <p:cNvSpPr txBox="1"/>
          <p:nvPr/>
        </p:nvSpPr>
        <p:spPr>
          <a:xfrm>
            <a:off x="10587210" y="6565612"/>
            <a:ext cx="1450782" cy="2923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300" dirty="0">
                <a:latin typeface="Curlz MT" panose="04040404050702020202" pitchFamily="82" charset="0"/>
              </a:rPr>
              <a:t>www.ardoise-craie.fr</a:t>
            </a:r>
          </a:p>
        </p:txBody>
      </p:sp>
    </p:spTree>
    <p:extLst>
      <p:ext uri="{BB962C8B-B14F-4D97-AF65-F5344CB8AC3E}">
        <p14:creationId xmlns:p14="http://schemas.microsoft.com/office/powerpoint/2010/main" val="34790537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762</TotalTime>
  <Words>468</Words>
  <Application>Microsoft Office PowerPoint</Application>
  <PresentationFormat>Grand écran</PresentationFormat>
  <Paragraphs>126</Paragraphs>
  <Slides>20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6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20</vt:i4>
      </vt:variant>
    </vt:vector>
  </HeadingPairs>
  <TitlesOfParts>
    <vt:vector size="27" baseType="lpstr">
      <vt:lpstr>Arial</vt:lpstr>
      <vt:lpstr>Calibri</vt:lpstr>
      <vt:lpstr>Calibri Light</vt:lpstr>
      <vt:lpstr>Comic Sans MS</vt:lpstr>
      <vt:lpstr>Curlz MT</vt:lpstr>
      <vt:lpstr>Tempus Sans ITC</vt:lpstr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Can dice</dc:creator>
  <cp:lastModifiedBy>Can dice</cp:lastModifiedBy>
  <cp:revision>26</cp:revision>
  <dcterms:created xsi:type="dcterms:W3CDTF">2020-08-15T15:04:14Z</dcterms:created>
  <dcterms:modified xsi:type="dcterms:W3CDTF">2020-08-18T14:55:43Z</dcterms:modified>
</cp:coreProperties>
</file>