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66" d="100"/>
          <a:sy n="66" d="100"/>
        </p:scale>
        <p:origin x="149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723CC0-A291-80D1-55A2-1EE8DD98A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7DAAD9A-76B3-6A47-0D5F-A0B7348CB6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78C60A-7236-E1D3-AEA7-FECFE1421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66E6F3-B611-F1D3-3257-CE03F294D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BABFBC-2B11-7DFB-0C51-914750938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907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8537B3-5C66-BB51-FBFB-E21F53978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D7C504-63F1-1825-782A-B9C32B132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04302B-B4AF-0375-BF2C-93FF83CE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D57CFD-D7DD-560D-2295-34A576D0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A5BEECD-64D3-4B50-CC03-0E08F9973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3968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75B0DC2-E3F9-0152-457B-363C882091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49EB671-BD73-02CA-3CD0-BE1D00DFFF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6EA2D2-9F26-59F6-16DD-BCFB1DC0C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37A7BF-037E-63F4-269E-1050C2E60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ACCE3B-344B-E44B-4A7E-F7C575484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999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881DA3-7778-5BA5-89B4-70B44CF49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29B81A5-EF63-689F-A1E6-E0677C114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0B5FE8-C1EB-AFD4-D93A-FDA543FE8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1A98B0F-B55A-7C8B-0F2E-91B4F7C0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0FDD70-224C-F0BD-DB14-17B09711F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118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0F00DF-A2DF-986A-07FE-7B20C421D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E46FB6-94BB-F6E5-5625-64728E6805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84481F-F89F-46AD-B9BC-DF2956311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4FC971-CC3C-E9F6-1B44-83015350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85E967-9BAA-53DF-9150-8092E96A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6121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E65632-7EDF-FBA4-F2E7-AE45706C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B970D49-F49F-AAC7-A0CA-799256475C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44918E-5CFC-4CDE-BF28-CBC9CB1C4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2742325-2CF0-6E7E-C00C-564842335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6E5C67B-F797-A6DD-17AA-25FB37265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0620599-80C7-677B-11F2-E158CE84D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390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47C1A4-B186-08F6-9D32-B92037B61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85B2688-3113-20B5-E492-6F755836E9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120327-CE96-1A36-3CBE-2FC642120D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CBF2D5-4260-29A1-2F0B-22E151942C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93DE7A-CF2D-38B7-B94C-A7EF480C8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9A3CB48-FB10-E6EB-85C2-209C5FCB8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34EF1C-B0D0-8B33-4A68-0046165BE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5D04743-FD3F-5BE8-3460-C5F3B6EE9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30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98F13-FF9A-BC1D-090F-5C8F2B165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399D234-4866-1DB2-7056-D39491570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436F37-EBD0-A4EA-4131-8D496DEF2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C2585D2-B769-D6D1-D257-E6D248C9D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979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7B83A0F-2796-A62B-486A-D4485BE69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7E89DC-BD58-93C0-0BDB-2C788A311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A331EF4-A676-8DC9-EAFA-354963264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1991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2084C9-508E-6388-2956-26C11FD9E1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ABC86C-14C1-9B00-1226-45AD06708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DD93D7-AE6B-7244-4F8B-B450CE49BD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D0FE8A-BDCD-B9F5-39CA-0B12D98AE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18DA0F6-D166-4AF2-8E73-D93B208F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68BF45B-4412-AC3B-AC32-599DDD371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022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2AEB1-EF21-EA74-89A9-877C1DCF3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D96EA35-8639-73C4-D40D-A005EBFCAD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3E9142A-D2F2-843E-617A-5B9B39621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C7FBA1-F8F4-14A5-0841-59E5FF1F7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A53E0C-089A-C3F3-9B90-68A47C0F6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9C439D-A3B6-0BF9-BC75-2A82FA166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717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D646A56-36D5-0343-F12C-958FE7CFF9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9A6A891-9DEA-C80E-12EB-ABA8B5D82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198BF8-A67B-3C78-6354-BE67EE99E6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6D4706-D98D-4879-A5A4-9BF5C8829654}" type="datetimeFigureOut">
              <a:rPr lang="fr-FR" smtClean="0"/>
              <a:t>29/02/2024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3326521-7338-F5EB-8B97-DA9B112D8E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A8312E-EAF0-5B9F-AB38-CA31048B65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ACAB8E9-3883-48D0-BA48-8CF288B9B56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28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6DF4625B-6733-6650-DA24-987AE540EB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899652" y="575864"/>
            <a:ext cx="8392696" cy="5706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043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Office User</dc:creator>
  <cp:lastModifiedBy>Office User</cp:lastModifiedBy>
  <cp:revision>1</cp:revision>
  <dcterms:created xsi:type="dcterms:W3CDTF">2024-02-29T12:22:39Z</dcterms:created>
  <dcterms:modified xsi:type="dcterms:W3CDTF">2024-02-29T12:23:38Z</dcterms:modified>
</cp:coreProperties>
</file>