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1" r:id="rId18"/>
    <p:sldId id="277" r:id="rId19"/>
    <p:sldId id="276" r:id="rId20"/>
    <p:sldId id="258" r:id="rId21"/>
    <p:sldId id="256" r:id="rId22"/>
    <p:sldId id="257" r:id="rId23"/>
    <p:sldId id="259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29/01/2020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8" Target="../media/image21.jpeg" Type="http://schemas.openxmlformats.org/officeDocument/2006/relationships/image"/><Relationship Id="rId3" Target="../media/image17.jpeg" Type="http://schemas.openxmlformats.org/officeDocument/2006/relationships/image"/><Relationship Id="rId7" Target="../media/image12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0.jpeg" Type="http://schemas.openxmlformats.org/officeDocument/2006/relationships/image"/><Relationship Id="rId5" Target="../media/image16.jpeg" Type="http://schemas.openxmlformats.org/officeDocument/2006/relationships/image"/><Relationship Id="rId4" Target="../media/image15.jpeg" Type="http://schemas.openxmlformats.org/officeDocument/2006/relationships/image"/><Relationship Id="rId9" Target="../media/image22.jpeg" Type="http://schemas.openxmlformats.org/officeDocument/2006/relationships/image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.jpe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7" descr="C:\Users\Tom\AppData\Local\Microsoft\Windows\Temporary Internet Files\Content.IE5\CVCJG8ZL\MPj04403140000[1].jpg">
            <a:extLst>
              <a:ext uri="{FF2B5EF4-FFF2-40B4-BE49-F238E27FC236}">
                <a16:creationId xmlns:a16="http://schemas.microsoft.com/office/drawing/2014/main" id="{9C2D9796-AFF1-457B-B40B-45DC416E7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B7BE346-8F9F-440D-B8DF-9BADB645CF04}"/>
              </a:ext>
            </a:extLst>
          </p:cNvPr>
          <p:cNvSpPr txBox="1"/>
          <p:nvPr/>
        </p:nvSpPr>
        <p:spPr>
          <a:xfrm>
            <a:off x="2312631" y="188640"/>
            <a:ext cx="4518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Curlz MT" panose="04040404050702020202" pitchFamily="82" charset="0"/>
              </a:rPr>
              <a:t>The Story of </a:t>
            </a:r>
            <a:r>
              <a:rPr lang="fr-FR" sz="3200" dirty="0" err="1">
                <a:latin typeface="Curlz MT" panose="04040404050702020202" pitchFamily="82" charset="0"/>
              </a:rPr>
              <a:t>Valentine’s</a:t>
            </a:r>
            <a:r>
              <a:rPr lang="fr-FR" sz="3200" dirty="0">
                <a:latin typeface="Curlz MT" panose="04040404050702020202" pitchFamily="82" charset="0"/>
              </a:rPr>
              <a:t> </a:t>
            </a:r>
            <a:r>
              <a:rPr lang="fr-FR" sz="3200" dirty="0" err="1">
                <a:latin typeface="Curlz MT" panose="04040404050702020202" pitchFamily="82" charset="0"/>
              </a:rPr>
              <a:t>day</a:t>
            </a:r>
            <a:endParaRPr lang="fr-FR" sz="3200" dirty="0">
              <a:latin typeface="Curlz MT" panose="04040404050702020202" pitchFamily="82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33106E9-24E9-461D-9397-88111F825211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3371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ésultat de recherche d'images pour &quot;roses  valentine&quot;">
            <a:extLst>
              <a:ext uri="{FF2B5EF4-FFF2-40B4-BE49-F238E27FC236}">
                <a16:creationId xmlns:a16="http://schemas.microsoft.com/office/drawing/2014/main" id="{271F84F3-47DB-4CB1-A564-62CE451DF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764704"/>
            <a:ext cx="4022720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C053F40-B0CF-4680-AEE2-06C2CACC173E}"/>
              </a:ext>
            </a:extLst>
          </p:cNvPr>
          <p:cNvSpPr txBox="1"/>
          <p:nvPr/>
        </p:nvSpPr>
        <p:spPr>
          <a:xfrm>
            <a:off x="323528" y="27176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lz MT" panose="04040404050702020202" pitchFamily="82" charset="0"/>
              </a:rPr>
              <a:t>roses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E241B5-2DC2-44FB-8128-098F5C9A114A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88325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chocolate valentine&quot;">
            <a:extLst>
              <a:ext uri="{FF2B5EF4-FFF2-40B4-BE49-F238E27FC236}">
                <a16:creationId xmlns:a16="http://schemas.microsoft.com/office/drawing/2014/main" id="{69E0E7EF-C28A-4E50-B347-8641DE45D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2C742E1-C906-4346-BFF0-DC2C6271476C}"/>
              </a:ext>
            </a:extLst>
          </p:cNvPr>
          <p:cNvSpPr txBox="1"/>
          <p:nvPr/>
        </p:nvSpPr>
        <p:spPr>
          <a:xfrm>
            <a:off x="251520" y="2606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urlz MT" panose="04040404050702020202" pitchFamily="82" charset="0"/>
              </a:rPr>
              <a:t>chocolate</a:t>
            </a:r>
            <a:endParaRPr lang="fr-FR" sz="2400" dirty="0">
              <a:latin typeface="Curlz MT" panose="04040404050702020202" pitchFamily="8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5B2B116-6743-475E-AEC9-5A8816302DBF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31624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ésultat de recherche d'images pour &quot;valentine poem roses are red&quot;">
            <a:extLst>
              <a:ext uri="{FF2B5EF4-FFF2-40B4-BE49-F238E27FC236}">
                <a16:creationId xmlns:a16="http://schemas.microsoft.com/office/drawing/2014/main" id="{5DDFCE08-FC0A-491A-93E3-A4F137590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0"/>
            <a:ext cx="48450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BC494D0-F476-41CA-837C-C40C5876A80E}"/>
              </a:ext>
            </a:extLst>
          </p:cNvPr>
          <p:cNvSpPr txBox="1"/>
          <p:nvPr/>
        </p:nvSpPr>
        <p:spPr>
          <a:xfrm>
            <a:off x="349275" y="33265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lz MT" panose="04040404050702020202" pitchFamily="82" charset="0"/>
              </a:rPr>
              <a:t>a </a:t>
            </a:r>
            <a:r>
              <a:rPr lang="fr-FR" sz="2400" dirty="0" err="1">
                <a:latin typeface="Curlz MT" panose="04040404050702020202" pitchFamily="82" charset="0"/>
              </a:rPr>
              <a:t>poem</a:t>
            </a:r>
            <a:endParaRPr lang="fr-FR" sz="2400" dirty="0">
              <a:latin typeface="Curlz MT" panose="04040404050702020202" pitchFamily="82" charset="0"/>
            </a:endParaRPr>
          </a:p>
          <a:p>
            <a:r>
              <a:rPr lang="fr-FR" sz="2400" dirty="0" err="1">
                <a:latin typeface="Curlz MT" panose="04040404050702020202" pitchFamily="82" charset="0"/>
              </a:rPr>
              <a:t>poems</a:t>
            </a:r>
            <a:endParaRPr lang="fr-FR" sz="2400" dirty="0">
              <a:latin typeface="Curlz MT" panose="04040404050702020202" pitchFamily="8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F05EC68-6E94-4C59-8160-5CB370D194D9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62241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ésultat de recherche d'images pour &quot;a valentine&quot;">
            <a:extLst>
              <a:ext uri="{FF2B5EF4-FFF2-40B4-BE49-F238E27FC236}">
                <a16:creationId xmlns:a16="http://schemas.microsoft.com/office/drawing/2014/main" id="{D9CFA8BD-3860-4C09-9D89-7066F5B8B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1162050"/>
            <a:ext cx="45339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54B7CEE-972E-4341-8038-54F6A28DF5B1}"/>
              </a:ext>
            </a:extLst>
          </p:cNvPr>
          <p:cNvSpPr txBox="1"/>
          <p:nvPr/>
        </p:nvSpPr>
        <p:spPr>
          <a:xfrm>
            <a:off x="251520" y="2606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lz MT" panose="04040404050702020202" pitchFamily="82" charset="0"/>
              </a:rPr>
              <a:t>a valentine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3C0C3D0-93A9-465F-85D1-073C59333B90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67298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ésultat de recherche d'images pour &quot;cupid&quot;">
            <a:extLst>
              <a:ext uri="{FF2B5EF4-FFF2-40B4-BE49-F238E27FC236}">
                <a16:creationId xmlns:a16="http://schemas.microsoft.com/office/drawing/2014/main" id="{E41ED9AB-8B26-489B-9303-A1999F6CC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5333578" cy="533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249207A-56CE-4A91-AADB-527C508E71C9}"/>
              </a:ext>
            </a:extLst>
          </p:cNvPr>
          <p:cNvSpPr txBox="1"/>
          <p:nvPr/>
        </p:nvSpPr>
        <p:spPr>
          <a:xfrm>
            <a:off x="719572" y="33265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urlz MT" panose="04040404050702020202" pitchFamily="82" charset="0"/>
              </a:rPr>
              <a:t>Cupid</a:t>
            </a:r>
            <a:endParaRPr lang="fr-FR" sz="2400" dirty="0">
              <a:latin typeface="Curlz MT" panose="04040404050702020202" pitchFamily="8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2C142C-E6DC-462B-AF92-D22EA8F9A16E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57917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9C7459F-72F5-447B-8BCC-BCB76291E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96752"/>
            <a:ext cx="6147040" cy="379491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39F5325-FF4E-4FF8-9065-D6FEE7143AE8}"/>
              </a:ext>
            </a:extLst>
          </p:cNvPr>
          <p:cNvSpPr txBox="1"/>
          <p:nvPr/>
        </p:nvSpPr>
        <p:spPr>
          <a:xfrm>
            <a:off x="251520" y="2606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lz MT" panose="04040404050702020202" pitchFamily="82" charset="0"/>
              </a:rPr>
              <a:t>a </a:t>
            </a:r>
            <a:r>
              <a:rPr lang="fr-FR" sz="2400" dirty="0" err="1">
                <a:latin typeface="Curlz MT" panose="04040404050702020202" pitchFamily="82" charset="0"/>
              </a:rPr>
              <a:t>kiss</a:t>
            </a:r>
            <a:endParaRPr lang="fr-FR" sz="24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53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ésultat de recherche d'images pour &quot;heart saint valentine&quot;">
            <a:extLst>
              <a:ext uri="{FF2B5EF4-FFF2-40B4-BE49-F238E27FC236}">
                <a16:creationId xmlns:a16="http://schemas.microsoft.com/office/drawing/2014/main" id="{FF106573-128B-4BA1-88D2-4D9D805ED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6617702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ésultat de recherche d'images pour &quot;14 february&quot;">
            <a:extLst>
              <a:ext uri="{FF2B5EF4-FFF2-40B4-BE49-F238E27FC236}">
                <a16:creationId xmlns:a16="http://schemas.microsoft.com/office/drawing/2014/main" id="{AFBB16FE-08FF-4028-A65F-292A7FD9F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4329"/>
            <a:ext cx="2973710" cy="198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C668530-0433-4070-9F85-C8AFD2C66FB6}"/>
              </a:ext>
            </a:extLst>
          </p:cNvPr>
          <p:cNvSpPr txBox="1"/>
          <p:nvPr/>
        </p:nvSpPr>
        <p:spPr>
          <a:xfrm>
            <a:off x="395536" y="113747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Curlz MT" panose="04040404050702020202" pitchFamily="82" charset="0"/>
              </a:rPr>
              <a:t>Valentine’s</a:t>
            </a:r>
            <a:r>
              <a:rPr lang="fr-FR" sz="2400" dirty="0">
                <a:latin typeface="Curlz MT" panose="04040404050702020202" pitchFamily="82" charset="0"/>
              </a:rPr>
              <a:t> </a:t>
            </a:r>
            <a:r>
              <a:rPr lang="fr-FR" sz="2400" dirty="0" err="1">
                <a:latin typeface="Curlz MT" panose="04040404050702020202" pitchFamily="82" charset="0"/>
              </a:rPr>
              <a:t>day</a:t>
            </a:r>
            <a:r>
              <a:rPr lang="fr-FR" sz="2400" dirty="0">
                <a:latin typeface="Curlz MT" panose="04040404050702020202" pitchFamily="82" charset="0"/>
              </a:rPr>
              <a:t> </a:t>
            </a:r>
            <a:r>
              <a:rPr lang="fr-FR" sz="2400" dirty="0" err="1">
                <a:latin typeface="Curlz MT" panose="04040404050702020202" pitchFamily="82" charset="0"/>
              </a:rPr>
              <a:t>is</a:t>
            </a:r>
            <a:r>
              <a:rPr lang="fr-FR" sz="2400" dirty="0">
                <a:latin typeface="Curlz MT" panose="04040404050702020202" pitchFamily="82" charset="0"/>
              </a:rPr>
              <a:t> on the </a:t>
            </a:r>
            <a:r>
              <a:rPr lang="fr-FR" sz="2400" dirty="0" err="1">
                <a:latin typeface="Curlz MT" panose="04040404050702020202" pitchFamily="82" charset="0"/>
              </a:rPr>
              <a:t>fourteenth</a:t>
            </a:r>
            <a:r>
              <a:rPr lang="fr-FR" sz="2400" dirty="0">
                <a:latin typeface="Curlz MT" panose="04040404050702020202" pitchFamily="82" charset="0"/>
              </a:rPr>
              <a:t> of </a:t>
            </a:r>
            <a:r>
              <a:rPr lang="fr-FR" sz="2400" dirty="0" err="1">
                <a:latin typeface="Curlz MT" panose="04040404050702020202" pitchFamily="82" charset="0"/>
              </a:rPr>
              <a:t>February</a:t>
            </a:r>
            <a:endParaRPr lang="fr-FR" sz="24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7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Résultat de recherche d'images pour &quot;14 february&quot;">
            <a:extLst>
              <a:ext uri="{FF2B5EF4-FFF2-40B4-BE49-F238E27FC236}">
                <a16:creationId xmlns:a16="http://schemas.microsoft.com/office/drawing/2014/main" id="{AFBB16FE-08FF-4028-A65F-292A7FD9F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581" y="5126510"/>
            <a:ext cx="2328129" cy="1553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64353B6-9B77-46E6-A5B0-8C693A541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7297"/>
            <a:ext cx="2997783" cy="1850702"/>
          </a:xfrm>
          <a:prstGeom prst="rect">
            <a:avLst/>
          </a:prstGeom>
        </p:spPr>
      </p:pic>
      <p:pic>
        <p:nvPicPr>
          <p:cNvPr id="6" name="Picture 2" descr="Résultat de recherche d'images pour &quot;a valentine&quot;">
            <a:extLst>
              <a:ext uri="{FF2B5EF4-FFF2-40B4-BE49-F238E27FC236}">
                <a16:creationId xmlns:a16="http://schemas.microsoft.com/office/drawing/2014/main" id="{A7813EDB-176C-49C8-81FD-BE983520A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168" y="8452"/>
            <a:ext cx="2264786" cy="226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ésultat de recherche d'images pour &quot;cupid&quot;">
            <a:extLst>
              <a:ext uri="{FF2B5EF4-FFF2-40B4-BE49-F238E27FC236}">
                <a16:creationId xmlns:a16="http://schemas.microsoft.com/office/drawing/2014/main" id="{9E5C8A84-DD00-4E54-8955-EC521C2CB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921" y="38044"/>
            <a:ext cx="2264786" cy="226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ésultat de recherche d'images pour &quot;valentine poem roses are red&quot;">
            <a:extLst>
              <a:ext uri="{FF2B5EF4-FFF2-40B4-BE49-F238E27FC236}">
                <a16:creationId xmlns:a16="http://schemas.microsoft.com/office/drawing/2014/main" id="{6E81AA13-C383-46F4-AD16-D3728067E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927"/>
            <a:ext cx="2376264" cy="336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ésultat de recherche d'images pour &quot;roses  valentine&quot;">
            <a:extLst>
              <a:ext uri="{FF2B5EF4-FFF2-40B4-BE49-F238E27FC236}">
                <a16:creationId xmlns:a16="http://schemas.microsoft.com/office/drawing/2014/main" id="{F023B4FB-CDA7-4D98-9C13-B3211C288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14759"/>
            <a:ext cx="2130436" cy="238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ésultat de recherche d'images pour &quot;chocolate valentine&quot;">
            <a:extLst>
              <a:ext uri="{FF2B5EF4-FFF2-40B4-BE49-F238E27FC236}">
                <a16:creationId xmlns:a16="http://schemas.microsoft.com/office/drawing/2014/main" id="{54D2796A-9386-4D55-9131-D15950CE2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198" y="2453426"/>
            <a:ext cx="2492896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Résultat de recherche d'images pour &quot;heart saint valentine&quot;">
            <a:extLst>
              <a:ext uri="{FF2B5EF4-FFF2-40B4-BE49-F238E27FC236}">
                <a16:creationId xmlns:a16="http://schemas.microsoft.com/office/drawing/2014/main" id="{3F9B7347-813C-4086-BA13-3AEE162D5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690864"/>
            <a:ext cx="1988840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5C3A077-9A00-43C0-AEE6-DD55CB5F47D2}"/>
              </a:ext>
            </a:extLst>
          </p:cNvPr>
          <p:cNvSpPr txBox="1"/>
          <p:nvPr/>
        </p:nvSpPr>
        <p:spPr>
          <a:xfrm>
            <a:off x="267906" y="260648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B2D29DF-9DCB-468C-BFCF-0E2751443646}"/>
              </a:ext>
            </a:extLst>
          </p:cNvPr>
          <p:cNvSpPr txBox="1"/>
          <p:nvPr/>
        </p:nvSpPr>
        <p:spPr>
          <a:xfrm>
            <a:off x="7149881" y="2629761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D6FD0EB-5D57-424D-BF98-83C3FA1E0937}"/>
              </a:ext>
            </a:extLst>
          </p:cNvPr>
          <p:cNvSpPr txBox="1"/>
          <p:nvPr/>
        </p:nvSpPr>
        <p:spPr>
          <a:xfrm>
            <a:off x="3571316" y="2942849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F516088-0953-4761-B1DC-FD73BA170395}"/>
              </a:ext>
            </a:extLst>
          </p:cNvPr>
          <p:cNvSpPr txBox="1"/>
          <p:nvPr/>
        </p:nvSpPr>
        <p:spPr>
          <a:xfrm>
            <a:off x="95282" y="2950099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F4BA544-F47C-4F1F-9D05-E381D2F662A4}"/>
              </a:ext>
            </a:extLst>
          </p:cNvPr>
          <p:cNvSpPr txBox="1"/>
          <p:nvPr/>
        </p:nvSpPr>
        <p:spPr>
          <a:xfrm>
            <a:off x="3790569" y="413048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E509701-F82C-42D0-8668-CD0713E696EB}"/>
              </a:ext>
            </a:extLst>
          </p:cNvPr>
          <p:cNvSpPr txBox="1"/>
          <p:nvPr/>
        </p:nvSpPr>
        <p:spPr>
          <a:xfrm>
            <a:off x="6102680" y="380782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F9B6178-071F-413B-9BEA-88CCCCCF7441}"/>
              </a:ext>
            </a:extLst>
          </p:cNvPr>
          <p:cNvSpPr txBox="1"/>
          <p:nvPr/>
        </p:nvSpPr>
        <p:spPr>
          <a:xfrm>
            <a:off x="6102680" y="5718441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49D6481D-A91A-4AD0-8301-E227B3241DAA}"/>
              </a:ext>
            </a:extLst>
          </p:cNvPr>
          <p:cNvSpPr txBox="1"/>
          <p:nvPr/>
        </p:nvSpPr>
        <p:spPr>
          <a:xfrm>
            <a:off x="2563969" y="5718441"/>
            <a:ext cx="41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D29B981-A413-4E78-9836-59C59DA2F22B}"/>
              </a:ext>
            </a:extLst>
          </p:cNvPr>
          <p:cNvSpPr txBox="1"/>
          <p:nvPr/>
        </p:nvSpPr>
        <p:spPr>
          <a:xfrm>
            <a:off x="267906" y="6548899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14934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7" descr="C:\Users\Tom\AppData\Local\Microsoft\Windows\Temporary Internet Files\Content.IE5\CVCJG8ZL\MPj04403140000[1].jpg">
            <a:extLst>
              <a:ext uri="{FF2B5EF4-FFF2-40B4-BE49-F238E27FC236}">
                <a16:creationId xmlns:a16="http://schemas.microsoft.com/office/drawing/2014/main" id="{9C2D9796-AFF1-457B-B40B-45DC416E7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B7BE346-8F9F-440D-B8DF-9BADB645CF04}"/>
              </a:ext>
            </a:extLst>
          </p:cNvPr>
          <p:cNvSpPr txBox="1"/>
          <p:nvPr/>
        </p:nvSpPr>
        <p:spPr>
          <a:xfrm>
            <a:off x="1763688" y="188640"/>
            <a:ext cx="6291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>
                <a:latin typeface="Curlz MT" panose="04040404050702020202" pitchFamily="82" charset="0"/>
              </a:rPr>
              <a:t>What</a:t>
            </a:r>
            <a:r>
              <a:rPr lang="fr-FR" sz="3200" dirty="0">
                <a:latin typeface="Curlz MT" panose="04040404050702020202" pitchFamily="82" charset="0"/>
              </a:rPr>
              <a:t> do people do for </a:t>
            </a:r>
            <a:r>
              <a:rPr lang="fr-FR" sz="3200" dirty="0" err="1">
                <a:latin typeface="Curlz MT" panose="04040404050702020202" pitchFamily="82" charset="0"/>
              </a:rPr>
              <a:t>Valentine’s</a:t>
            </a:r>
            <a:r>
              <a:rPr lang="fr-FR" sz="3200" dirty="0">
                <a:latin typeface="Curlz MT" panose="04040404050702020202" pitchFamily="82" charset="0"/>
              </a:rPr>
              <a:t> </a:t>
            </a:r>
            <a:r>
              <a:rPr lang="fr-FR" sz="3200" dirty="0" err="1">
                <a:latin typeface="Curlz MT" panose="04040404050702020202" pitchFamily="82" charset="0"/>
              </a:rPr>
              <a:t>day</a:t>
            </a:r>
            <a:r>
              <a:rPr lang="fr-FR" sz="3200" dirty="0">
                <a:latin typeface="Curlz MT" panose="04040404050702020202" pitchFamily="82" charset="0"/>
              </a:rPr>
              <a:t>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32C279-647B-45FC-8D8E-4EE1E6A66D28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61034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35434F0-68F3-4B50-A9AD-655FBE271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95536" y="188640"/>
            <a:ext cx="7643337" cy="6858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ACC4461-374D-4A84-A6B8-258BADA05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57250">
            <a:off x="6244385" y="482420"/>
            <a:ext cx="1872282" cy="1723396"/>
          </a:xfrm>
          <a:prstGeom prst="rect">
            <a:avLst/>
          </a:prstGeom>
        </p:spPr>
      </p:pic>
      <p:pic>
        <p:nvPicPr>
          <p:cNvPr id="8" name="Picture 127" descr="C:\Users\Tom\AppData\Local\Microsoft\Windows\Temporary Internet Files\Content.IE5\CVCJG8ZL\MPj04403140000[1].jpg">
            <a:extLst>
              <a:ext uri="{FF2B5EF4-FFF2-40B4-BE49-F238E27FC236}">
                <a16:creationId xmlns:a16="http://schemas.microsoft.com/office/drawing/2014/main" id="{6560F5E3-4E22-42EC-A170-D701F82A2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5517231"/>
            <a:ext cx="3240360" cy="1529409"/>
          </a:xfrm>
          <a:prstGeom prst="rect">
            <a:avLst/>
          </a:prstGeom>
          <a:noFill/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C17B0DE-09EF-420C-8CDB-D4A0D50E639B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53744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ésultat de recherche d'images pour &quot;roi claude romain&quot;">
            <a:extLst>
              <a:ext uri="{FF2B5EF4-FFF2-40B4-BE49-F238E27FC236}">
                <a16:creationId xmlns:a16="http://schemas.microsoft.com/office/drawing/2014/main" id="{CB97F53D-94AA-4F05-86C7-9EB7CDCA8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5861"/>
            <a:ext cx="3349724" cy="507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3F53A95-88ED-415F-8419-44A97534516E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92371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1" name="Picture 127" descr="C:\Users\Tom\AppData\Local\Microsoft\Windows\Temporary Internet Files\Content.IE5\CVCJG8ZL\MPj044031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1668" y="116632"/>
            <a:ext cx="7772400" cy="1470025"/>
          </a:xfrm>
        </p:spPr>
        <p:txBody>
          <a:bodyPr/>
          <a:lstStyle/>
          <a:p>
            <a:r>
              <a:rPr lang="fr-FR" dirty="0"/>
              <a:t>I love </a:t>
            </a:r>
            <a:r>
              <a:rPr lang="fr-FR" dirty="0" err="1"/>
              <a:t>you</a:t>
            </a:r>
            <a:r>
              <a:rPr lang="fr-FR" dirty="0"/>
              <a:t>. You are </a:t>
            </a:r>
            <a:r>
              <a:rPr lang="fr-FR" dirty="0" err="1"/>
              <a:t>very</a:t>
            </a:r>
            <a:r>
              <a:rPr lang="fr-FR" dirty="0"/>
              <a:t> intelligent.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E7F1452-8290-4112-901F-72C0FF8ED9F5}"/>
              </a:ext>
            </a:extLst>
          </p:cNvPr>
          <p:cNvSpPr txBox="1">
            <a:spLocks/>
          </p:cNvSpPr>
          <p:nvPr/>
        </p:nvSpPr>
        <p:spPr>
          <a:xfrm>
            <a:off x="251520" y="5157192"/>
            <a:ext cx="856895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 love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>
                <a:solidFill>
                  <a:srgbClr val="CC0099"/>
                </a:solidFill>
              </a:rPr>
              <a:t>because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very</a:t>
            </a:r>
            <a:r>
              <a:rPr lang="fr-FR" dirty="0"/>
              <a:t> intelligent.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926DF1A-3A9C-4015-8424-E08A10BFA1EA}"/>
              </a:ext>
            </a:extLst>
          </p:cNvPr>
          <p:cNvSpPr txBox="1"/>
          <p:nvPr/>
        </p:nvSpPr>
        <p:spPr>
          <a:xfrm>
            <a:off x="7802093" y="6556665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7" descr="C:\Users\Tom\AppData\Local\Microsoft\Windows\Temporary Internet Files\Content.IE5\CVCJG8ZL\MPj04403140000[1].jpg">
            <a:extLst>
              <a:ext uri="{FF2B5EF4-FFF2-40B4-BE49-F238E27FC236}">
                <a16:creationId xmlns:a16="http://schemas.microsoft.com/office/drawing/2014/main" id="{F5DF385F-A80F-4337-BEC4-BBB37CC7B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FED7183-6CCC-4BAC-8C5D-E1600847ADC5}"/>
              </a:ext>
            </a:extLst>
          </p:cNvPr>
          <p:cNvSpPr txBox="1"/>
          <p:nvPr/>
        </p:nvSpPr>
        <p:spPr>
          <a:xfrm>
            <a:off x="186458" y="270312"/>
            <a:ext cx="89993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I </a:t>
            </a:r>
            <a:r>
              <a:rPr lang="fr-FR" sz="4400" dirty="0" err="1"/>
              <a:t>don’t</a:t>
            </a:r>
            <a:r>
              <a:rPr lang="fr-FR" sz="4400" dirty="0"/>
              <a:t> like </a:t>
            </a:r>
            <a:r>
              <a:rPr lang="fr-FR" sz="4400" dirty="0" err="1"/>
              <a:t>you</a:t>
            </a:r>
            <a:r>
              <a:rPr lang="fr-FR" sz="4400" dirty="0"/>
              <a:t>. You are </a:t>
            </a:r>
            <a:r>
              <a:rPr lang="fr-FR" sz="4400" u="sng" dirty="0" err="1"/>
              <a:t>too</a:t>
            </a:r>
            <a:r>
              <a:rPr lang="fr-FR" sz="4400" dirty="0"/>
              <a:t> intelligent.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FF5C1BB-FAA7-44CD-8430-011EB94000AD}"/>
              </a:ext>
            </a:extLst>
          </p:cNvPr>
          <p:cNvSpPr txBox="1"/>
          <p:nvPr/>
        </p:nvSpPr>
        <p:spPr>
          <a:xfrm>
            <a:off x="279846" y="6021288"/>
            <a:ext cx="8914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I </a:t>
            </a:r>
            <a:r>
              <a:rPr lang="fr-FR" sz="3600" dirty="0" err="1"/>
              <a:t>don’t</a:t>
            </a:r>
            <a:r>
              <a:rPr lang="fr-FR" sz="3600" dirty="0"/>
              <a:t> like </a:t>
            </a:r>
            <a:r>
              <a:rPr lang="fr-FR" sz="3600" dirty="0" err="1"/>
              <a:t>you</a:t>
            </a:r>
            <a:r>
              <a:rPr lang="fr-FR" sz="3600" dirty="0"/>
              <a:t> </a:t>
            </a:r>
            <a:r>
              <a:rPr lang="fr-FR" sz="3600" dirty="0" err="1">
                <a:solidFill>
                  <a:srgbClr val="CC0099"/>
                </a:solidFill>
              </a:rPr>
              <a:t>because</a:t>
            </a:r>
            <a:r>
              <a:rPr lang="fr-FR" sz="3600" dirty="0"/>
              <a:t> </a:t>
            </a:r>
            <a:r>
              <a:rPr lang="fr-FR" sz="3600" dirty="0" err="1"/>
              <a:t>you</a:t>
            </a:r>
            <a:r>
              <a:rPr lang="fr-FR" sz="3600" dirty="0"/>
              <a:t> are </a:t>
            </a:r>
            <a:r>
              <a:rPr lang="fr-FR" sz="3600" u="sng" dirty="0" err="1"/>
              <a:t>too</a:t>
            </a:r>
            <a:r>
              <a:rPr lang="fr-FR" sz="3600" dirty="0"/>
              <a:t> intelligent.</a:t>
            </a:r>
          </a:p>
        </p:txBody>
      </p:sp>
    </p:spTree>
    <p:extLst>
      <p:ext uri="{BB962C8B-B14F-4D97-AF65-F5344CB8AC3E}">
        <p14:creationId xmlns:p14="http://schemas.microsoft.com/office/powerpoint/2010/main" val="331662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7" descr="C:\Users\Tom\AppData\Local\Microsoft\Windows\Temporary Internet Files\Content.IE5\CVCJG8ZL\MPj04403140000[1].jpg">
            <a:extLst>
              <a:ext uri="{FF2B5EF4-FFF2-40B4-BE49-F238E27FC236}">
                <a16:creationId xmlns:a16="http://schemas.microsoft.com/office/drawing/2014/main" id="{F5DF385F-A80F-4337-BEC4-BBB37CC7B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1D7E7E4-A1ED-4ECC-8D6F-0A439CC28F66}"/>
              </a:ext>
            </a:extLst>
          </p:cNvPr>
          <p:cNvSpPr txBox="1"/>
          <p:nvPr/>
        </p:nvSpPr>
        <p:spPr>
          <a:xfrm>
            <a:off x="971600" y="238061"/>
            <a:ext cx="66081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I </a:t>
            </a:r>
            <a:r>
              <a:rPr lang="fr-FR" sz="4400" dirty="0" err="1"/>
              <a:t>hate</a:t>
            </a:r>
            <a:r>
              <a:rPr lang="fr-FR" sz="4400" dirty="0"/>
              <a:t> </a:t>
            </a:r>
            <a:r>
              <a:rPr lang="fr-FR" sz="4400" dirty="0" err="1"/>
              <a:t>you</a:t>
            </a:r>
            <a:r>
              <a:rPr lang="fr-FR" sz="4400" dirty="0"/>
              <a:t>. You are </a:t>
            </a:r>
            <a:r>
              <a:rPr lang="fr-FR" sz="4400" u="sng" dirty="0" err="1"/>
              <a:t>so</a:t>
            </a:r>
            <a:r>
              <a:rPr lang="fr-FR" sz="4400" u="sng" dirty="0"/>
              <a:t> </a:t>
            </a:r>
            <a:r>
              <a:rPr lang="fr-FR" sz="4400" dirty="0" err="1"/>
              <a:t>funny</a:t>
            </a:r>
            <a:r>
              <a:rPr lang="fr-FR" sz="4400" dirty="0"/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BBDE10-14FA-4A70-844C-BE765A65579A}"/>
              </a:ext>
            </a:extLst>
          </p:cNvPr>
          <p:cNvSpPr txBox="1"/>
          <p:nvPr/>
        </p:nvSpPr>
        <p:spPr>
          <a:xfrm>
            <a:off x="1089347" y="5965048"/>
            <a:ext cx="6965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I </a:t>
            </a:r>
            <a:r>
              <a:rPr lang="fr-FR" sz="3600" dirty="0" err="1"/>
              <a:t>hate</a:t>
            </a:r>
            <a:r>
              <a:rPr lang="fr-FR" sz="3600" dirty="0"/>
              <a:t> </a:t>
            </a:r>
            <a:r>
              <a:rPr lang="fr-FR" sz="3600" dirty="0" err="1"/>
              <a:t>you</a:t>
            </a:r>
            <a:r>
              <a:rPr lang="fr-FR" sz="3600" dirty="0"/>
              <a:t> </a:t>
            </a:r>
            <a:r>
              <a:rPr lang="fr-FR" sz="3600" dirty="0" err="1">
                <a:solidFill>
                  <a:srgbClr val="CC0099"/>
                </a:solidFill>
              </a:rPr>
              <a:t>because</a:t>
            </a:r>
            <a:r>
              <a:rPr lang="fr-FR" sz="3600" dirty="0"/>
              <a:t> </a:t>
            </a:r>
            <a:r>
              <a:rPr lang="fr-FR" sz="3600" dirty="0" err="1"/>
              <a:t>you</a:t>
            </a:r>
            <a:r>
              <a:rPr lang="fr-FR" sz="3600" dirty="0"/>
              <a:t> are </a:t>
            </a:r>
            <a:r>
              <a:rPr lang="fr-FR" sz="3600" u="sng" dirty="0" err="1"/>
              <a:t>so</a:t>
            </a:r>
            <a:r>
              <a:rPr lang="fr-FR" sz="3600" u="sng" dirty="0"/>
              <a:t> </a:t>
            </a:r>
            <a:r>
              <a:rPr lang="fr-FR" sz="3600" dirty="0" err="1"/>
              <a:t>funny</a:t>
            </a:r>
            <a:r>
              <a:rPr lang="fr-FR" sz="3600" dirty="0"/>
              <a:t>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3ADA796-A219-48FE-95F5-16F2353909A8}"/>
              </a:ext>
            </a:extLst>
          </p:cNvPr>
          <p:cNvSpPr txBox="1"/>
          <p:nvPr/>
        </p:nvSpPr>
        <p:spPr>
          <a:xfrm>
            <a:off x="7802093" y="6556665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0910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ésultat de recherche d'images pour &quot;soldats romains asterix&quot;">
            <a:extLst>
              <a:ext uri="{FF2B5EF4-FFF2-40B4-BE49-F238E27FC236}">
                <a16:creationId xmlns:a16="http://schemas.microsoft.com/office/drawing/2014/main" id="{0F49FF94-8F25-45AD-A947-BCA7CEDED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8920"/>
            <a:ext cx="9144000" cy="397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Résultat de recherche d'images pour &quot;soldats romains asterix&quot;">
            <a:extLst>
              <a:ext uri="{FF2B5EF4-FFF2-40B4-BE49-F238E27FC236}">
                <a16:creationId xmlns:a16="http://schemas.microsoft.com/office/drawing/2014/main" id="{A2D2FCB7-5A3E-43CE-A804-D67B70E3A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2808312" cy="304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29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ésultat de recherche d'images pour &quot;amoureux dessin&quot;">
            <a:extLst>
              <a:ext uri="{FF2B5EF4-FFF2-40B4-BE49-F238E27FC236}">
                <a16:creationId xmlns:a16="http://schemas.microsoft.com/office/drawing/2014/main" id="{EC3AA798-6ECD-4CBA-BBE5-2137B9D88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30" y="1040110"/>
            <a:ext cx="7162939" cy="477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A230D7A-DA98-40CF-9CD8-4F09B222CE7F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3352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Résultat de recherche d'images pour &quot;mariage dessin&quot;">
            <a:extLst>
              <a:ext uri="{FF2B5EF4-FFF2-40B4-BE49-F238E27FC236}">
                <a16:creationId xmlns:a16="http://schemas.microsoft.com/office/drawing/2014/main" id="{54FB1D82-65C6-4509-9398-0D9E29E89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44" y="119422"/>
            <a:ext cx="5715000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A060317-449B-40CE-A0F9-61760A0CC988}"/>
              </a:ext>
            </a:extLst>
          </p:cNvPr>
          <p:cNvCxnSpPr/>
          <p:nvPr/>
        </p:nvCxnSpPr>
        <p:spPr>
          <a:xfrm>
            <a:off x="1259632" y="0"/>
            <a:ext cx="3816424" cy="666936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BD421AA-8981-46A9-A17F-9EC748A5ED6F}"/>
              </a:ext>
            </a:extLst>
          </p:cNvPr>
          <p:cNvCxnSpPr/>
          <p:nvPr/>
        </p:nvCxnSpPr>
        <p:spPr>
          <a:xfrm flipH="1">
            <a:off x="1115616" y="0"/>
            <a:ext cx="4176464" cy="652534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2" descr="Résultat de recherche d'images pour &quot;roi claude romain&quot;">
            <a:extLst>
              <a:ext uri="{FF2B5EF4-FFF2-40B4-BE49-F238E27FC236}">
                <a16:creationId xmlns:a16="http://schemas.microsoft.com/office/drawing/2014/main" id="{72910E1E-43A4-42A6-9D0C-ACA09250F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60648"/>
            <a:ext cx="3349724" cy="507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Résultat de recherche d'images pour &quot;sens interdit&quot;">
            <a:extLst>
              <a:ext uri="{FF2B5EF4-FFF2-40B4-BE49-F238E27FC236}">
                <a16:creationId xmlns:a16="http://schemas.microsoft.com/office/drawing/2014/main" id="{DD4E570A-5B28-49D6-9F67-C221D127B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975" y="2924944"/>
            <a:ext cx="2165226" cy="216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194E1-16E4-4EF1-9160-F0F1EBE3AF70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225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ésultat de recherche d'images pour &quot;saint valentin pretre&quot;">
            <a:extLst>
              <a:ext uri="{FF2B5EF4-FFF2-40B4-BE49-F238E27FC236}">
                <a16:creationId xmlns:a16="http://schemas.microsoft.com/office/drawing/2014/main" id="{918131EA-0CDA-49DF-B858-48D7AB350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7216129" cy="463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ulle narrative : ronde 1">
            <a:extLst>
              <a:ext uri="{FF2B5EF4-FFF2-40B4-BE49-F238E27FC236}">
                <a16:creationId xmlns:a16="http://schemas.microsoft.com/office/drawing/2014/main" id="{14F991F6-6365-46D1-9137-07C648C985A6}"/>
              </a:ext>
            </a:extLst>
          </p:cNvPr>
          <p:cNvSpPr/>
          <p:nvPr/>
        </p:nvSpPr>
        <p:spPr>
          <a:xfrm>
            <a:off x="683568" y="188640"/>
            <a:ext cx="3024336" cy="1728192"/>
          </a:xfrm>
          <a:prstGeom prst="wedgeEllipseCallout">
            <a:avLst>
              <a:gd name="adj1" fmla="val 36314"/>
              <a:gd name="adj2" fmla="val 161256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My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</a:t>
            </a:r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name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</a:t>
            </a:r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is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Valentine. </a:t>
            </a:r>
          </a:p>
          <a:p>
            <a:pPr algn="ctr"/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I </a:t>
            </a:r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pronounce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</a:t>
            </a:r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you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</a:t>
            </a:r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husband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and </a:t>
            </a:r>
            <a:r>
              <a:rPr lang="fr-FR" dirty="0" err="1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wife</a:t>
            </a:r>
            <a:r>
              <a:rPr lang="fr-FR" dirty="0">
                <a:ln>
                  <a:solidFill>
                    <a:srgbClr val="CC0099"/>
                  </a:solidFill>
                </a:ln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3" name="Cœur 2">
            <a:extLst>
              <a:ext uri="{FF2B5EF4-FFF2-40B4-BE49-F238E27FC236}">
                <a16:creationId xmlns:a16="http://schemas.microsoft.com/office/drawing/2014/main" id="{0919B818-F697-4EB1-A552-801A6EC40E7B}"/>
              </a:ext>
            </a:extLst>
          </p:cNvPr>
          <p:cNvSpPr/>
          <p:nvPr/>
        </p:nvSpPr>
        <p:spPr>
          <a:xfrm>
            <a:off x="5580112" y="3212976"/>
            <a:ext cx="1080120" cy="864096"/>
          </a:xfrm>
          <a:prstGeom prst="hear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51C298-898F-4190-9CCB-0C026B4F9FC0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0884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ésultat de recherche d'images pour &quot;saint valentin pretre&quot;">
            <a:extLst>
              <a:ext uri="{FF2B5EF4-FFF2-40B4-BE49-F238E27FC236}">
                <a16:creationId xmlns:a16="http://schemas.microsoft.com/office/drawing/2014/main" id="{F66DB10C-9DB6-43CB-9F2C-8D45187F3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22272"/>
            <a:ext cx="5061199" cy="296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Résultat de recherche d'images pour &quot;tombe dessin&quot;">
            <a:extLst>
              <a:ext uri="{FF2B5EF4-FFF2-40B4-BE49-F238E27FC236}">
                <a16:creationId xmlns:a16="http://schemas.microsoft.com/office/drawing/2014/main" id="{6AE3B915-456B-49FB-B179-29F872ECC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4743921" cy="537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3F6F79C-EAC5-465C-81F4-DC6117BEB4BD}"/>
              </a:ext>
            </a:extLst>
          </p:cNvPr>
          <p:cNvSpPr txBox="1"/>
          <p:nvPr/>
        </p:nvSpPr>
        <p:spPr>
          <a:xfrm>
            <a:off x="1907704" y="4105592"/>
            <a:ext cx="2303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Curlz MT" panose="04040404050702020202" pitchFamily="82" charset="0"/>
              </a:rPr>
              <a:t>14th </a:t>
            </a:r>
            <a:r>
              <a:rPr lang="fr-FR" sz="3200" dirty="0" err="1">
                <a:latin typeface="Curlz MT" panose="04040404050702020202" pitchFamily="82" charset="0"/>
              </a:rPr>
              <a:t>February</a:t>
            </a:r>
            <a:endParaRPr lang="fr-FR" sz="32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40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7" descr="C:\Users\Tom\AppData\Local\Microsoft\Windows\Temporary Internet Files\Content.IE5\CVCJG8ZL\MPj04403140000[1].jpg">
            <a:extLst>
              <a:ext uri="{FF2B5EF4-FFF2-40B4-BE49-F238E27FC236}">
                <a16:creationId xmlns:a16="http://schemas.microsoft.com/office/drawing/2014/main" id="{9C2D9796-AFF1-457B-B40B-45DC416E7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07" y="27171"/>
            <a:ext cx="9144000" cy="6858000"/>
          </a:xfrm>
          <a:prstGeom prst="rect">
            <a:avLst/>
          </a:prstGeom>
          <a:noFill/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B7BE346-8F9F-440D-B8DF-9BADB645CF04}"/>
              </a:ext>
            </a:extLst>
          </p:cNvPr>
          <p:cNvSpPr txBox="1"/>
          <p:nvPr/>
        </p:nvSpPr>
        <p:spPr>
          <a:xfrm>
            <a:off x="2195736" y="260648"/>
            <a:ext cx="4657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>
                <a:latin typeface="Curlz MT" panose="04040404050702020202" pitchFamily="82" charset="0"/>
              </a:rPr>
              <a:t>Vocabulary</a:t>
            </a:r>
            <a:r>
              <a:rPr lang="fr-FR" sz="3200" dirty="0">
                <a:latin typeface="Curlz MT" panose="04040404050702020202" pitchFamily="82" charset="0"/>
              </a:rPr>
              <a:t> of </a:t>
            </a:r>
            <a:r>
              <a:rPr lang="fr-FR" sz="3200" dirty="0" err="1">
                <a:latin typeface="Curlz MT" panose="04040404050702020202" pitchFamily="82" charset="0"/>
              </a:rPr>
              <a:t>Valentine’s</a:t>
            </a:r>
            <a:r>
              <a:rPr lang="fr-FR" sz="3200" dirty="0">
                <a:latin typeface="Curlz MT" panose="04040404050702020202" pitchFamily="82" charset="0"/>
              </a:rPr>
              <a:t> </a:t>
            </a:r>
            <a:r>
              <a:rPr lang="fr-FR" sz="3200" dirty="0" err="1">
                <a:latin typeface="Curlz MT" panose="04040404050702020202" pitchFamily="82" charset="0"/>
              </a:rPr>
              <a:t>day</a:t>
            </a:r>
            <a:endParaRPr lang="fr-FR" sz="3200" dirty="0">
              <a:latin typeface="Curlz MT" panose="04040404050702020202" pitchFamily="8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51A143C-4DE3-446A-ACDC-6659AF2328C2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34069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heart saint valentine&quot;">
            <a:extLst>
              <a:ext uri="{FF2B5EF4-FFF2-40B4-BE49-F238E27FC236}">
                <a16:creationId xmlns:a16="http://schemas.microsoft.com/office/drawing/2014/main" id="{F83AF917-7F9D-44E6-8B65-355BF1057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DF93A96-6198-4187-95CD-A19180F91429}"/>
              </a:ext>
            </a:extLst>
          </p:cNvPr>
          <p:cNvSpPr txBox="1"/>
          <p:nvPr/>
        </p:nvSpPr>
        <p:spPr>
          <a:xfrm>
            <a:off x="251520" y="2606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urlz MT" panose="04040404050702020202" pitchFamily="82" charset="0"/>
              </a:rPr>
              <a:t>a </a:t>
            </a:r>
            <a:r>
              <a:rPr lang="fr-FR" sz="2400" dirty="0" err="1">
                <a:latin typeface="Curlz MT" panose="04040404050702020202" pitchFamily="82" charset="0"/>
              </a:rPr>
              <a:t>heart</a:t>
            </a:r>
            <a:endParaRPr lang="fr-FR" sz="2400" dirty="0">
              <a:latin typeface="Curlz MT" panose="04040404050702020202" pitchFamily="8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DD95455-2602-4389-A7C4-356F9D10BF75}"/>
              </a:ext>
            </a:extLst>
          </p:cNvPr>
          <p:cNvSpPr txBox="1"/>
          <p:nvPr/>
        </p:nvSpPr>
        <p:spPr>
          <a:xfrm>
            <a:off x="6948264" y="6525344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29944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6FAF84-63BA-47AF-8E8E-0E311C4541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Saint Valentin - Concept diamands</Template>
  <TotalTime>120</TotalTime>
  <Words>199</Words>
  <Application>Microsoft Office PowerPoint</Application>
  <PresentationFormat>Affichage à l'écran (4:3)</PresentationFormat>
  <Paragraphs>46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Curlz MT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 love you. You are very intelligent.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you. You are very intelligent.</dc:title>
  <dc:creator>candice</dc:creator>
  <cp:keywords/>
  <cp:lastModifiedBy>Can dice</cp:lastModifiedBy>
  <cp:revision>11</cp:revision>
  <dcterms:created xsi:type="dcterms:W3CDTF">2019-02-02T11:29:14Z</dcterms:created>
  <dcterms:modified xsi:type="dcterms:W3CDTF">2020-01-29T12:21:41Z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1001525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  <property fmtid="{D5CDD505-2E9C-101B-9397-08002B2CF9AE}" name="_TemplateID" pid="5">
    <vt:lpwstr>TC300074459990</vt:lpwstr>
  </property>
</Properties>
</file>