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B3678-7532-4F7E-97D0-3E402875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458BC0-B941-48D4-B94F-21436901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CFF1D-EC66-4512-86B5-2F176D94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22D24-AE77-445B-925B-83B118EF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0E666-8E1A-4CA9-8A87-6FE5315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07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36763-EFF9-4DF6-A6C9-622019F8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FA41-93FA-4C8E-A3AF-56C1F31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81DF6-F43D-40BD-991C-F24C873A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578E91-EC88-46C3-9F09-C08547E3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E94AD-CA53-431C-9ED5-5FBF652A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5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90370F-B232-4343-A30E-81155C6A2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658B8E-2C75-4146-AE23-CBEC169F4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CE1E26-9F54-418B-A964-3AA43184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2D4FC-D509-421F-B6BB-94165362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8ADDBF-399D-432D-9DD5-CB9647FB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1C360-60F1-4492-B8C0-56B89062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EE35E-80AA-4DCF-80FB-84B8E4B29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6C20F-1746-448E-B6FA-A910CCC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8ADE39-603B-4A1B-9EA5-E4AADAD0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B28845-C675-429B-BCF2-D1AAADBE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2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DB52E-6F33-4307-BDAD-748D9A7A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FEAF9-9353-4A04-AF9D-C98FE394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747A6-32D2-4832-B31E-74C298EE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B8DC53-FD51-4212-AF6B-886CCE9F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EE4AD-1F94-48C2-934F-1C5B3CE9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6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28985-B8AE-4DDB-AD84-743869E0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283D6-50A9-41DA-9DDF-60C4E1C70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3D4EF6-9DE2-4EFB-936E-68A106F02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F5CBA6-4812-4694-B281-56CA2E27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08EEB8-DDDD-4B9F-9465-B1FF2955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842C1F-A50D-4381-96DA-CBEB882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23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115FE-C622-409F-9883-A3F3419E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EE2A8-1BDD-451D-9404-6261E4CC0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FD3587-BD6B-409D-8816-99FC532CE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3421EA-7716-45EF-9A9F-248881984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9F74E4-1E1D-47BC-A484-6A7CBBD03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CBB050-15D2-4B2B-AE62-670B189E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043A2F-49A4-4524-AEEC-478F879E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C43F19-C80B-4EE0-A0FB-744C057F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3A10E-846A-475E-918F-2FEF8EDF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40728D-6862-4F3D-9B97-9216B896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35BE03-6BEC-4A05-8DB2-835C8E63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38F736-FBD8-4F0C-8AFA-2BA6DDD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D61D7C-94C2-49CF-AD2F-3FF152F9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C83BDD-B52F-4FF9-B5FE-B1E1417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D83CD-F73D-498A-80A3-7E0BF726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11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A65A9-D6B9-4D9F-A2BB-99751488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D4DE43-57A6-4539-909B-97DAD1EB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5A8F2D-5CAF-480A-BDDA-B76EF2A5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4372A7-846F-4139-9E28-0006FF90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6900DF-DD42-4C88-B4B0-AE39563D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EFF2A-4334-454B-A3E9-06C3712C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3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58D85-82D2-48AF-B9A0-CCBD4DDD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07CEE6-A310-4E70-9AE5-4AB7B44C9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216E5D-3389-46E9-8635-2C26AFF3D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58200E-89E5-4FF8-B392-F8EED5D7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6C99DA-B3BC-49B3-8320-2AE6B86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802751-5A80-4FA6-8B12-7DB77735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142751-1699-404C-B02E-9346DC40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3C0A7F-BED4-4892-8DFE-8FD1C7E28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46483-7A49-4E99-9ED6-63353EE8C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391A-31EC-4203-A691-7C0D0826F7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6EEEE-D447-459F-B4DD-84468745E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03D83-9B61-4998-8367-16FF0662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D62C-99DE-4C6E-8A79-217CBC164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M_6wQGm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5489E-7871-403C-BCD2-793B1D9D3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428" y="261125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rgbClr val="FF3399"/>
                </a:solidFill>
              </a:rPr>
              <a:t>Réaliser ma carte de l’anti Saint-Valentin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B93557-5DE6-4329-8746-DB366F6F1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428" y="3623303"/>
            <a:ext cx="9144000" cy="1655762"/>
          </a:xfrm>
        </p:spPr>
        <p:txBody>
          <a:bodyPr/>
          <a:lstStyle/>
          <a:p>
            <a:r>
              <a:rPr lang="fr-FR" dirty="0"/>
              <a:t>Arts Visuels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6F5FD7-5BC1-48C4-9EE4-D0F91726D7EC}"/>
              </a:ext>
            </a:extLst>
          </p:cNvPr>
          <p:cNvSpPr txBox="1"/>
          <p:nvPr/>
        </p:nvSpPr>
        <p:spPr>
          <a:xfrm>
            <a:off x="10569699" y="645068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9935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>
            <a:extLst>
              <a:ext uri="{FF2B5EF4-FFF2-40B4-BE49-F238E27FC236}">
                <a16:creationId xmlns:a16="http://schemas.microsoft.com/office/drawing/2014/main" id="{7A663ED6-528E-47A3-8F5B-D3456A80A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283" y="741880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FF3399"/>
                </a:solidFill>
              </a:rPr>
              <a:t>Comment exprimer des sentiments négatifs en arts plastiques ?</a:t>
            </a:r>
          </a:p>
          <a:p>
            <a:endParaRPr lang="fr-FR" b="1" dirty="0">
              <a:solidFill>
                <a:srgbClr val="FF3399"/>
              </a:solidFill>
            </a:endParaRPr>
          </a:p>
          <a:p>
            <a:r>
              <a:rPr lang="fr-FR" dirty="0">
                <a:solidFill>
                  <a:srgbClr val="FF3399"/>
                </a:solidFill>
              </a:rPr>
              <a:t>recueil des idées des élèves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F6D6B1-84BD-463D-9FE6-EBB96DE78CD7}"/>
              </a:ext>
            </a:extLst>
          </p:cNvPr>
          <p:cNvSpPr txBox="1"/>
          <p:nvPr/>
        </p:nvSpPr>
        <p:spPr>
          <a:xfrm>
            <a:off x="10569699" y="645068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0768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18_Lucio-Fontana">
            <a:extLst>
              <a:ext uri="{FF2B5EF4-FFF2-40B4-BE49-F238E27FC236}">
                <a16:creationId xmlns:a16="http://schemas.microsoft.com/office/drawing/2014/main" id="{F906F68D-2686-4405-B544-1322DD6F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4" y="719389"/>
            <a:ext cx="4484946" cy="38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cio Fontana (1899 - 1968), Concetto Spaziale, Attese, signed, titled and inscribed È venuta a trovarmi / la Clara on the reverse. Executed in 1965, waterpaint on canvas, 72 by 60 cm; 28⅜ by 23⅝ in">
            <a:extLst>
              <a:ext uri="{FF2B5EF4-FFF2-40B4-BE49-F238E27FC236}">
                <a16:creationId xmlns:a16="http://schemas.microsoft.com/office/drawing/2014/main" id="{7D816380-27FA-4615-8688-E962984E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49" y="138224"/>
            <a:ext cx="4868136" cy="59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E5213F-B5D4-439D-BFF2-BBD563EAB7A1}"/>
              </a:ext>
            </a:extLst>
          </p:cNvPr>
          <p:cNvSpPr txBox="1"/>
          <p:nvPr/>
        </p:nvSpPr>
        <p:spPr>
          <a:xfrm>
            <a:off x="2424223" y="138224"/>
            <a:ext cx="457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Lucio Fontana, </a:t>
            </a:r>
            <a:r>
              <a:rPr lang="fr-FR" i="1" dirty="0"/>
              <a:t>Concetto </a:t>
            </a:r>
            <a:r>
              <a:rPr lang="fr-FR" i="1" dirty="0" err="1"/>
              <a:t>spaziale</a:t>
            </a:r>
            <a:r>
              <a:rPr lang="fr-FR" i="1" dirty="0"/>
              <a:t> </a:t>
            </a:r>
            <a:r>
              <a:rPr lang="fr-FR" dirty="0"/>
              <a:t>(1962) (1965)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DDF374-6FC4-4C17-B39B-65A277337610}"/>
              </a:ext>
            </a:extLst>
          </p:cNvPr>
          <p:cNvSpPr txBox="1"/>
          <p:nvPr/>
        </p:nvSpPr>
        <p:spPr>
          <a:xfrm>
            <a:off x="967563" y="4986670"/>
            <a:ext cx="260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3399"/>
                </a:solidFill>
              </a:rPr>
              <a:t>- Technique(s) utilisée(s)?</a:t>
            </a:r>
          </a:p>
          <a:p>
            <a:r>
              <a:rPr lang="fr-FR" b="1" dirty="0">
                <a:solidFill>
                  <a:srgbClr val="FF3399"/>
                </a:solidFill>
              </a:rPr>
              <a:t>- Support et matériel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934BBC-19FE-4668-A0AF-3E36EA46F025}"/>
              </a:ext>
            </a:extLst>
          </p:cNvPr>
          <p:cNvSpPr txBox="1"/>
          <p:nvPr/>
        </p:nvSpPr>
        <p:spPr>
          <a:xfrm>
            <a:off x="10569699" y="645068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5006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08CFAB-627D-4302-A741-06D55166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70" y="1190625"/>
            <a:ext cx="6496050" cy="44767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214954-D2DF-4DCB-9090-F090CB82C339}"/>
              </a:ext>
            </a:extLst>
          </p:cNvPr>
          <p:cNvSpPr txBox="1"/>
          <p:nvPr/>
        </p:nvSpPr>
        <p:spPr>
          <a:xfrm>
            <a:off x="6817020" y="2349796"/>
            <a:ext cx="510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https://www.youtube.com/watch?v=IxM_6wQGmSk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E9770-566B-4FA6-8CA6-B44D8911DBF4}"/>
              </a:ext>
            </a:extLst>
          </p:cNvPr>
          <p:cNvSpPr txBox="1"/>
          <p:nvPr/>
        </p:nvSpPr>
        <p:spPr>
          <a:xfrm>
            <a:off x="3285460" y="478465"/>
            <a:ext cx="33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Ushio</a:t>
            </a:r>
            <a:r>
              <a:rPr lang="fr-FR" dirty="0"/>
              <a:t> </a:t>
            </a:r>
            <a:r>
              <a:rPr lang="fr-FR" dirty="0" err="1"/>
              <a:t>Shinohara</a:t>
            </a:r>
            <a:r>
              <a:rPr lang="fr-FR" dirty="0"/>
              <a:t>, </a:t>
            </a:r>
            <a:r>
              <a:rPr lang="fr-FR" i="1" dirty="0"/>
              <a:t>Boxing painting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636592-02F6-4134-9E9B-C2BE49CA2E49}"/>
              </a:ext>
            </a:extLst>
          </p:cNvPr>
          <p:cNvSpPr txBox="1"/>
          <p:nvPr/>
        </p:nvSpPr>
        <p:spPr>
          <a:xfrm>
            <a:off x="7942521" y="4657060"/>
            <a:ext cx="260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3399"/>
                </a:solidFill>
              </a:rPr>
              <a:t>- Technique(s) utilisée(s)?</a:t>
            </a:r>
          </a:p>
          <a:p>
            <a:r>
              <a:rPr lang="fr-FR" b="1" dirty="0">
                <a:solidFill>
                  <a:srgbClr val="FF3399"/>
                </a:solidFill>
              </a:rPr>
              <a:t>- Support et matériel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3DB3DE-A3DE-4D97-89A9-0822C3F21536}"/>
              </a:ext>
            </a:extLst>
          </p:cNvPr>
          <p:cNvSpPr txBox="1"/>
          <p:nvPr/>
        </p:nvSpPr>
        <p:spPr>
          <a:xfrm>
            <a:off x="10569699" y="645068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5095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Curlz MT</vt:lpstr>
      <vt:lpstr>Thème Office</vt:lpstr>
      <vt:lpstr>Réaliser ma carte de l’anti Saint-Valentin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Réaliser ma carte de l’anti Saint-Valentin</dc:title>
  <dc:creator>Can dice</dc:creator>
  <cp:lastModifiedBy>Can dice</cp:lastModifiedBy>
  <cp:revision>3</cp:revision>
  <dcterms:created xsi:type="dcterms:W3CDTF">2020-02-12T10:13:40Z</dcterms:created>
  <dcterms:modified xsi:type="dcterms:W3CDTF">2020-02-12T14:18:49Z</dcterms:modified>
</cp:coreProperties>
</file>