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0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3CAC36-592A-4033-9631-61B27207F6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9D9F802-9E07-4FC2-AFC5-9091C4F54F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9CC3C4-EF60-4B68-BEE5-3585218F9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347AE-CD6B-43DD-8DF7-616F5F2E8C40}" type="datetimeFigureOut">
              <a:rPr lang="fr-FR" smtClean="0"/>
              <a:t>24/11/2019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A9DFDC-B203-446B-9A97-8E66B8256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AB6FEDA-35DF-4C1C-9400-344993E29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EDBF5-EF70-4609-B2BB-6989052BDB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5373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FC366F-AB93-4D4F-9FC2-C3FAA205C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45AF97B-D314-40DB-898A-81BC4B5045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0BBE40F-3D37-4CE1-B887-81F22C574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347AE-CD6B-43DD-8DF7-616F5F2E8C40}" type="datetimeFigureOut">
              <a:rPr lang="fr-FR" smtClean="0"/>
              <a:t>24/11/2019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45BAB53-D6B5-423B-8F97-D1D926568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485EABE-0AA9-4EA8-94CD-DD8C468CA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EDBF5-EF70-4609-B2BB-6989052BDB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699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A2F3102-C646-4DF1-B77D-CA3E365C15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A23E44A-9578-40CE-B14C-2436C961DE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222AC63-6B92-425E-87E3-BDF9C100A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347AE-CD6B-43DD-8DF7-616F5F2E8C40}" type="datetimeFigureOut">
              <a:rPr lang="fr-FR" smtClean="0"/>
              <a:t>24/11/2019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74A8580-6D78-4F21-9723-A6C039791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21F391B-F544-4CE7-BE02-F093DE5C4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EDBF5-EF70-4609-B2BB-6989052BDB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0563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F9D8BD-79B6-44FC-BBB1-6BD28D800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DBDB5C6-61AE-4466-AA6B-6F36B6CF4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5D6964C-CA24-4B8A-9316-2EF0F63DC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347AE-CD6B-43DD-8DF7-616F5F2E8C40}" type="datetimeFigureOut">
              <a:rPr lang="fr-FR" smtClean="0"/>
              <a:t>24/11/2019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9E2343-1EFB-4ADD-BCFA-2D7D9FDFB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45D7D5-A64A-43E4-BE35-94AF837B4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EDBF5-EF70-4609-B2BB-6989052BDB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0581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F92A53-F93A-47C4-B30D-9106DA895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23BA9D4-858F-419B-9463-003CBEA900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3D77960-34D9-4623-8262-93170918B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347AE-CD6B-43DD-8DF7-616F5F2E8C40}" type="datetimeFigureOut">
              <a:rPr lang="fr-FR" smtClean="0"/>
              <a:t>24/11/2019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C4678B-7B6C-4361-9001-5AEE40206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DFC61B-C0A6-4ED8-90F2-E12C050EE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EDBF5-EF70-4609-B2BB-6989052BDB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4359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E11E45-DE9D-45A7-9A2F-09D98CEA8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FA1203-24C0-462D-A94B-CB4B018DA5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E889270-4057-4B03-9731-D87E1D2739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A08A699-A0C3-4B7E-BF19-B54940100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347AE-CD6B-43DD-8DF7-616F5F2E8C40}" type="datetimeFigureOut">
              <a:rPr lang="fr-FR" smtClean="0"/>
              <a:t>24/11/2019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CCF887E-E853-4752-BC7C-6F461272F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9CFE0B7-9328-4F80-B87C-5F0010BFC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EDBF5-EF70-4609-B2BB-6989052BDB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3832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81A480-4FAF-49AB-A2E1-11B943619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A94AC82-6B15-4954-B0EF-686F4C351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C6FA078-5903-4639-A5F6-0CECB645C2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6EF5E13-27D4-4D08-8D0E-CC7B926773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24401EF-014E-41D6-8C24-CB36D4865F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BD4E860-4F10-4F7A-AC20-3E2582A83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347AE-CD6B-43DD-8DF7-616F5F2E8C40}" type="datetimeFigureOut">
              <a:rPr lang="fr-FR" smtClean="0"/>
              <a:t>24/11/2019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9E4BDCD-A676-4072-BE0C-F4684B667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453FCAC-9672-4371-958C-E911C96E6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EDBF5-EF70-4609-B2BB-6989052BDB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8358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25AAAB-DA58-4F3E-BC0C-8FB819B03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E41A45D-359C-4DE4-BF22-9A18E756C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347AE-CD6B-43DD-8DF7-616F5F2E8C40}" type="datetimeFigureOut">
              <a:rPr lang="fr-FR" smtClean="0"/>
              <a:t>24/11/2019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181B206-805C-469A-A4D6-BAFDF89C4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2F4B26B-E2D8-43FF-9999-D3C0E333C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EDBF5-EF70-4609-B2BB-6989052BDB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1150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288FBF8-C91F-42C2-AF6D-D28059D34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347AE-CD6B-43DD-8DF7-616F5F2E8C40}" type="datetimeFigureOut">
              <a:rPr lang="fr-FR" smtClean="0"/>
              <a:t>24/11/2019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981FDB8-A49A-4433-98BA-C46CA3219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4C1C8D1-61BC-48D3-8C2D-D89DE2716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EDBF5-EF70-4609-B2BB-6989052BDB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926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3D6EDC-6A1D-476F-B220-5F65A5E92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68C1DD9-C717-428B-83CF-A288D1A86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68C4FE4-B1EC-4B9E-8A9B-FE899B8393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457A016-8501-4944-91D1-E82D4B5C0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347AE-CD6B-43DD-8DF7-616F5F2E8C40}" type="datetimeFigureOut">
              <a:rPr lang="fr-FR" smtClean="0"/>
              <a:t>24/11/2019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ADBE06C-69C2-4C28-BBBA-598543239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DC99504-090A-4B31-AABC-7081B2176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EDBF5-EF70-4609-B2BB-6989052BDB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1440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85EB1A-096D-4E7D-A5EF-808AA352A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2C64753-6F84-4CCF-939A-33637A91A6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E907193-1017-46BB-8AB1-A3AF5C7414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7FADA45-1240-4EC3-B2C4-10485CE75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347AE-CD6B-43DD-8DF7-616F5F2E8C40}" type="datetimeFigureOut">
              <a:rPr lang="fr-FR" smtClean="0"/>
              <a:t>24/11/2019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F0460C3-18F2-4C2C-9789-1D29A34DB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93F467F-8A0D-4AAD-B3FD-8A873CDC2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EDBF5-EF70-4609-B2BB-6989052BDB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5906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EE54D14-79A8-4E4E-87C5-20659AE6F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AD3C989-2FD1-4669-A89B-B411BCCD9A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E6A01FB-61D4-4A2E-BAF2-1BEC4EB13A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347AE-CD6B-43DD-8DF7-616F5F2E8C40}" type="datetimeFigureOut">
              <a:rPr lang="fr-FR" smtClean="0"/>
              <a:t>24/11/2019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FD30CCD-FF18-4FCC-AE7D-E94E2FD6A5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EC27D32-7BC4-40CC-8EDA-3258D0E085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EDBF5-EF70-4609-B2BB-6989052BDB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3332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6620D5B0-C02B-481B-83EE-98B4142694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863" y="643467"/>
            <a:ext cx="4066874" cy="5571066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501B53D2-84E9-497C-B7F9-00E3F1065B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117165" y="1339850"/>
            <a:ext cx="5571066" cy="4178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1381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candice</dc:creator>
  <cp:lastModifiedBy>candice</cp:lastModifiedBy>
  <cp:revision>1</cp:revision>
  <dcterms:created xsi:type="dcterms:W3CDTF">2019-11-24T15:42:52Z</dcterms:created>
  <dcterms:modified xsi:type="dcterms:W3CDTF">2019-11-24T15:42:55Z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97117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S8.2.3</vt:lpwstr>
  </property>
</Properties>
</file>