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56" r:id="rId5"/>
    <p:sldId id="272" r:id="rId6"/>
    <p:sldId id="259" r:id="rId7"/>
    <p:sldId id="271" r:id="rId8"/>
    <p:sldId id="260" r:id="rId9"/>
    <p:sldId id="261" r:id="rId10"/>
    <p:sldId id="262" r:id="rId11"/>
    <p:sldId id="263" r:id="rId12"/>
    <p:sldId id="266" r:id="rId13"/>
    <p:sldId id="264" r:id="rId14"/>
    <p:sldId id="265" r:id="rId15"/>
    <p:sldId id="267" r:id="rId16"/>
    <p:sldId id="268" r:id="rId17"/>
    <p:sldId id="269" r:id="rId18"/>
    <p:sldId id="270" r:id="rId19"/>
    <p:sldId id="27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2C7F11-0851-49B8-8176-69A1DA504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10F60B-4E6A-4046-A7A6-DDBA76B52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511C64-7CC2-42C6-B805-2174A1BF2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0240FE-B1A1-400B-954C-70FECAF9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31381F-2AA8-401C-A29F-7D768D4A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60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E49D7-4F75-4493-A9D6-2D176E83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4A33C9-902F-40A8-9626-B7821D0E1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8013D1-47FF-40A2-8F14-E23E99E5B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1B07C5-E8DE-4D75-A023-AA4A94609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E2C064-763D-44B4-B319-74FB6B41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62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93D4285-9EC6-476D-AD76-0523777BE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2DB707-52E5-414B-A2E1-DEE439312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84E430-5CC5-4462-8FFD-CBF4FCED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864FD6-7F8E-4289-A077-8EA8A114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B89ADF-BF01-4827-88F3-0324A50A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43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00F4A3-1B5B-4186-BCBB-CC9A6410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734A58-13CA-4FA2-AE49-A4F13956F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6BF7D5-3A44-4190-9860-EE60848A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EC2A15-85A6-4512-8B57-444CDC4A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4D491-15F8-4A19-BAD4-2113016A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55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A72D11-97D1-4A0C-96BB-41E59E261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7315E0-261E-4814-A8EE-4F8BC8A8B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0E4CA9-85BF-4AD6-8846-146FD21F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AB2F05-D698-4905-9441-8B15A698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0997C-C4C9-461D-BD36-B9930B3F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2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F0341-9C11-4BBF-B3CB-B22B2B30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5240B8-024E-4FDB-8E71-4B027BC32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69E3DA-9526-41E0-8BF9-E29B605E9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9B35DA-28FA-483B-9CCA-52BBFED1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2959FC-91C0-4567-BB77-0B0DF7ED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955911-6D9F-454F-B468-25BCA7C4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47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B6FAC6-BA5C-459F-860A-45491168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9F58BF-5F15-4F7E-8421-B11F2C688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CCC4A6-D010-49CB-AEEE-60D899A01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331295-00C7-47A8-B7E3-4A828D2ED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E085E93-B276-4961-9E59-CFFC0EECA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291972D-2D22-4091-9106-A0450BE8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9B0499-4E36-4DC1-80AD-A431FD8A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892DA3B-9F69-4D8D-A591-77B88513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43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8A38EF-3485-48D0-ABF0-FFDE31ED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8E9ABC-4961-435A-836A-F7B37720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225F17-F547-4CE8-9B5B-B748D004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484C6C-49F7-4966-ACB7-281BA1AD8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76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D6B1EB-2B4E-472E-A115-38531E8A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734158-157B-43C5-B2BF-E671F5AD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0A9604-F327-43FE-B740-457E6597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07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816756-EBBF-44EA-9F8F-F0AAE9D0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D3D483-999D-443B-BADB-5D27ABDFF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D54253-ABC2-4BCC-A6EA-B904BFB41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A76E8E-89FA-48A6-9464-31F97327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3AA389-FA1D-448D-AA41-8C46B6390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41ADEF-1271-4C76-B50E-52AFE7FE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68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23576-6E0A-4A3A-AF49-A11F4664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592EA14-5B98-4F10-BAE1-41BEE289A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77BBA5-43DC-4A96-89C7-44C49745D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89FEEA-8CB1-4AFB-B349-8B678BB8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169A75-8333-4AB7-A485-8ED6DA5C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CB787D-0EC4-4E6A-A373-5B35C109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2A7A537-E15F-4211-87D7-6E5E3F130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5BAC2D-EE7B-427B-A06A-A0F720007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16161C-3966-4933-A5B2-34862B0B5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008E0-21E7-4053-B335-5F0DDFE8E8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8E12A7-D45A-48AB-BBF0-1AB37E6BB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00AA9E-5FD3-4E3B-9EA7-D98DDDDBB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54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12" Type="http://schemas.openxmlformats.org/officeDocument/2006/relationships/image" Target="../media/image17.png"/><Relationship Id="rId17" Type="http://schemas.openxmlformats.org/officeDocument/2006/relationships/image" Target="../media/image26.png"/><Relationship Id="rId2" Type="http://schemas.openxmlformats.org/officeDocument/2006/relationships/image" Target="../media/image2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9.png"/><Relationship Id="rId10" Type="http://schemas.openxmlformats.org/officeDocument/2006/relationships/image" Target="../media/image20.png"/><Relationship Id="rId4" Type="http://schemas.openxmlformats.org/officeDocument/2006/relationships/image" Target="../media/image28.png"/><Relationship Id="rId9" Type="http://schemas.openxmlformats.org/officeDocument/2006/relationships/image" Target="../media/image19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32E51B2-5B21-4CC5-9DD5-4D61CBD5EE5B}"/>
              </a:ext>
            </a:extLst>
          </p:cNvPr>
          <p:cNvSpPr txBox="1"/>
          <p:nvPr/>
        </p:nvSpPr>
        <p:spPr>
          <a:xfrm>
            <a:off x="1599318" y="765544"/>
            <a:ext cx="5771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 panose="030F0702030302020204" pitchFamily="66" charset="0"/>
              </a:rPr>
              <a:t>Story  of  Thanksgiving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839358-96BA-6446-EFD1-E3E11E9C0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214" y="85060"/>
            <a:ext cx="2402556" cy="27434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0AFFD9F-FAF5-C726-679A-67B337DDE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63" y="3030278"/>
            <a:ext cx="3166320" cy="36705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F649CA6-60D7-B423-02AE-A094997CE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319" y="1579821"/>
            <a:ext cx="4543425" cy="4953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FC1E272-0CAA-70C1-9868-3674D0B39DD8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869537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7FC2A-3240-4D0E-8B13-A99F17A2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fr-FR" dirty="0" err="1">
                <a:latin typeface="Comic Sans MS" panose="030F0702030302020204" pitchFamily="66" charset="0"/>
              </a:rPr>
              <a:t>Vocabulary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88EF433-6EB1-0942-237A-3A37A156CF6C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05314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5428675-FC89-45F7-BAD5-BFCA0DD44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87" y="385425"/>
            <a:ext cx="5099308" cy="59113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8175D35-203C-4140-8850-5977FA60F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107" y="470158"/>
            <a:ext cx="5157595" cy="55904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9E17B1B-DC72-918D-76DE-1B393FEB6D54}"/>
              </a:ext>
            </a:extLst>
          </p:cNvPr>
          <p:cNvSpPr txBox="1"/>
          <p:nvPr/>
        </p:nvSpPr>
        <p:spPr>
          <a:xfrm>
            <a:off x="2126512" y="5805377"/>
            <a:ext cx="222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Native Americans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2BA5687-7BCC-191B-D776-882FDD262541}"/>
              </a:ext>
            </a:extLst>
          </p:cNvPr>
          <p:cNvSpPr txBox="1"/>
          <p:nvPr/>
        </p:nvSpPr>
        <p:spPr>
          <a:xfrm>
            <a:off x="8041758" y="5362353"/>
            <a:ext cx="197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Pilgrim</a:t>
            </a:r>
            <a:r>
              <a:rPr lang="fr-FR" dirty="0"/>
              <a:t> </a:t>
            </a:r>
            <a:r>
              <a:rPr lang="fr-FR" dirty="0" err="1"/>
              <a:t>Fathers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2918E0-7356-2FE4-0C80-C7D7441BB8EB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767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53F7E22-A11D-4AC3-A950-81261CF0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43" y="345225"/>
            <a:ext cx="4533900" cy="46577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FAA6FD3-FFB6-406E-95A7-73EABFDB7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912" y="453102"/>
            <a:ext cx="3990975" cy="48672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D47E7A3-9769-9047-9243-9C070B45C3DA}"/>
              </a:ext>
            </a:extLst>
          </p:cNvPr>
          <p:cNvSpPr txBox="1"/>
          <p:nvPr/>
        </p:nvSpPr>
        <p:spPr>
          <a:xfrm>
            <a:off x="2126512" y="5805377"/>
            <a:ext cx="13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Pilgrim</a:t>
            </a:r>
            <a:r>
              <a:rPr lang="fr-FR" dirty="0"/>
              <a:t> </a:t>
            </a:r>
            <a:r>
              <a:rPr lang="fr-FR" dirty="0" err="1"/>
              <a:t>hat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85A380E-990F-5A85-9C64-8B3C47178FA7}"/>
              </a:ext>
            </a:extLst>
          </p:cNvPr>
          <p:cNvSpPr txBox="1"/>
          <p:nvPr/>
        </p:nvSpPr>
        <p:spPr>
          <a:xfrm>
            <a:off x="8516679" y="5348177"/>
            <a:ext cx="173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Pilgrim</a:t>
            </a:r>
            <a:r>
              <a:rPr lang="fr-FR" dirty="0"/>
              <a:t> bonnet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E199A60-4050-655E-5B33-50C510BCF553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4371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7853D86-9382-4225-9A32-BF48D491A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08" y="619789"/>
            <a:ext cx="4590977" cy="481344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467B3F8-2679-C104-94A9-2D981916E17D}"/>
              </a:ext>
            </a:extLst>
          </p:cNvPr>
          <p:cNvSpPr txBox="1"/>
          <p:nvPr/>
        </p:nvSpPr>
        <p:spPr>
          <a:xfrm>
            <a:off x="2477387" y="4805916"/>
            <a:ext cx="159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Mayflower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1E8CAAE-72FC-04FB-3938-0069ED383650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45167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14364FD-ECE2-4120-9364-0095B3BB2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61" y="420872"/>
            <a:ext cx="4543425" cy="4953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6CA427A-579F-479B-B274-9E6F0B0E8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223" y="169013"/>
            <a:ext cx="3848100" cy="501015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DAD1BDD-2440-7133-E8C9-6DF8F49ADADC}"/>
              </a:ext>
            </a:extLst>
          </p:cNvPr>
          <p:cNvSpPr txBox="1"/>
          <p:nvPr/>
        </p:nvSpPr>
        <p:spPr>
          <a:xfrm>
            <a:off x="2477387" y="4805916"/>
            <a:ext cx="139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Thanksgiving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5EF66A-BCDA-74D3-6589-3AB230AFC846}"/>
              </a:ext>
            </a:extLst>
          </p:cNvPr>
          <p:cNvSpPr txBox="1"/>
          <p:nvPr/>
        </p:nvSpPr>
        <p:spPr>
          <a:xfrm>
            <a:off x="7892902" y="4905153"/>
            <a:ext cx="336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fourth</a:t>
            </a:r>
            <a:r>
              <a:rPr lang="fr-FR" dirty="0"/>
              <a:t> Thursday of </a:t>
            </a:r>
            <a:r>
              <a:rPr lang="fr-FR" dirty="0" err="1"/>
              <a:t>November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8BB4AD1-A63F-BFEB-BB35-B1E26ED89102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416013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CB7B229-1343-44BF-880C-1CDF9609D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0" y="-181752"/>
            <a:ext cx="4257675" cy="46386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6BD4F2E-241E-4B61-BDC4-799209E8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644" y="-74428"/>
            <a:ext cx="4038600" cy="43243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38E46B-9CC8-1005-E053-A207BB159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817" y="3771626"/>
            <a:ext cx="3067271" cy="245783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A562DDC-57BD-D28A-B3B0-49D8CFFB7B2F}"/>
              </a:ext>
            </a:extLst>
          </p:cNvPr>
          <p:cNvSpPr txBox="1"/>
          <p:nvPr/>
        </p:nvSpPr>
        <p:spPr>
          <a:xfrm>
            <a:off x="2083983" y="4359348"/>
            <a:ext cx="99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turkey</a:t>
            </a:r>
            <a:r>
              <a:rPr lang="fr-FR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A1E2879-A8AE-8C7F-7CD6-6EA503A8D67B}"/>
              </a:ext>
            </a:extLst>
          </p:cNvPr>
          <p:cNvSpPr txBox="1"/>
          <p:nvPr/>
        </p:nvSpPr>
        <p:spPr>
          <a:xfrm>
            <a:off x="6624084" y="5358809"/>
            <a:ext cx="124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cranberries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382E68-9FF9-32D0-EA62-E37BDD6CC783}"/>
              </a:ext>
            </a:extLst>
          </p:cNvPr>
          <p:cNvSpPr txBox="1"/>
          <p:nvPr/>
        </p:nvSpPr>
        <p:spPr>
          <a:xfrm>
            <a:off x="10005238" y="3051544"/>
            <a:ext cx="105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gravy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B6F0EC-60F1-7482-460E-7B454C82DCE9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40920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4607EAA-9EF4-4E83-A1D4-1C35F92BA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647" y="1952625"/>
            <a:ext cx="4267200" cy="49053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8EF8DB-1679-4A9C-8498-1EBE4DEFB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620" y="115073"/>
            <a:ext cx="4171950" cy="44481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31A579-4F06-FA73-3868-43D11F7A0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40" y="0"/>
            <a:ext cx="4171950" cy="36290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077A443-850B-44D8-E92A-F4D34AD22963}"/>
              </a:ext>
            </a:extLst>
          </p:cNvPr>
          <p:cNvSpPr txBox="1"/>
          <p:nvPr/>
        </p:nvSpPr>
        <p:spPr>
          <a:xfrm>
            <a:off x="1297173" y="3806456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pumpkin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3F1102B-0A04-A68A-3574-9E9EB8A576A6}"/>
              </a:ext>
            </a:extLst>
          </p:cNvPr>
          <p:cNvSpPr txBox="1"/>
          <p:nvPr/>
        </p:nvSpPr>
        <p:spPr>
          <a:xfrm>
            <a:off x="5032745" y="6010940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pumpkin</a:t>
            </a:r>
            <a:r>
              <a:rPr lang="fr-FR" dirty="0"/>
              <a:t> pie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890DCDB-0923-C787-8D03-2A7DCDFAFE94}"/>
              </a:ext>
            </a:extLst>
          </p:cNvPr>
          <p:cNvSpPr txBox="1"/>
          <p:nvPr/>
        </p:nvSpPr>
        <p:spPr>
          <a:xfrm>
            <a:off x="10157638" y="3948223"/>
            <a:ext cx="60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corn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B8B264-F03A-118E-8FD7-2C50C8CCBACD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6811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D4AB375-DD83-4C83-A34F-DB531BAD1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8" y="-342126"/>
            <a:ext cx="4229100" cy="45624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BEDD3B6-1477-400A-97F7-D404E0CDB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-159488"/>
            <a:ext cx="4667250" cy="389572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09EE858-A053-DA59-B99A-B0B25A2D91A4}"/>
              </a:ext>
            </a:extLst>
          </p:cNvPr>
          <p:cNvSpPr txBox="1"/>
          <p:nvPr/>
        </p:nvSpPr>
        <p:spPr>
          <a:xfrm>
            <a:off x="1531088" y="3561906"/>
            <a:ext cx="94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potaoes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D51CA01-818D-CF33-57C1-CCC006389CA7}"/>
              </a:ext>
            </a:extLst>
          </p:cNvPr>
          <p:cNvSpPr txBox="1"/>
          <p:nvPr/>
        </p:nvSpPr>
        <p:spPr>
          <a:xfrm>
            <a:off x="7304568" y="1414130"/>
            <a:ext cx="74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yam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CA3185-EA02-CFAD-36DE-D1AF39D90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569" y="3540642"/>
            <a:ext cx="5640631" cy="31376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835F033-683B-7617-8F3C-CD630472F849}"/>
              </a:ext>
            </a:extLst>
          </p:cNvPr>
          <p:cNvSpPr txBox="1"/>
          <p:nvPr/>
        </p:nvSpPr>
        <p:spPr>
          <a:xfrm>
            <a:off x="9147545" y="5447414"/>
            <a:ext cx="24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Thanksgiving </a:t>
            </a:r>
            <a:r>
              <a:rPr lang="fr-FR" dirty="0" err="1"/>
              <a:t>dinner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DDF295-A20F-D805-4821-19DD9C3F7B20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40810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4075920-D09D-4FE3-8CE7-8079D6AA6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42" y="765323"/>
            <a:ext cx="4067175" cy="4476750"/>
          </a:xfrm>
          <a:prstGeom prst="rect">
            <a:avLst/>
          </a:prstGeom>
        </p:spPr>
      </p:pic>
      <p:pic>
        <p:nvPicPr>
          <p:cNvPr id="2" name="Picture 4" descr="Résultat de recherche d'images pour &quot;chasse indien&quot;">
            <a:extLst>
              <a:ext uri="{FF2B5EF4-FFF2-40B4-BE49-F238E27FC236}">
                <a16:creationId xmlns:a16="http://schemas.microsoft.com/office/drawing/2014/main" id="{03C6BACA-FA1F-7E51-D810-C60D8D4A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69" y="435935"/>
            <a:ext cx="4978155" cy="254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6E3E2A6-5907-B598-14A3-FF9125383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302" y="3340362"/>
            <a:ext cx="3179578" cy="320929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4949711-7CF0-3B1E-2FFB-11A9D92A8CE7}"/>
              </a:ext>
            </a:extLst>
          </p:cNvPr>
          <p:cNvSpPr txBox="1"/>
          <p:nvPr/>
        </p:nvSpPr>
        <p:spPr>
          <a:xfrm>
            <a:off x="2105247" y="4720856"/>
            <a:ext cx="124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harvest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532EEF-B93E-65F5-079B-9BBC76219781}"/>
              </a:ext>
            </a:extLst>
          </p:cNvPr>
          <p:cNvSpPr txBox="1"/>
          <p:nvPr/>
        </p:nvSpPr>
        <p:spPr>
          <a:xfrm>
            <a:off x="5986131" y="3253563"/>
            <a:ext cx="128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sunflower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67C0072-15C9-503A-D388-3709E062CF1D}"/>
              </a:ext>
            </a:extLst>
          </p:cNvPr>
          <p:cNvSpPr txBox="1"/>
          <p:nvPr/>
        </p:nvSpPr>
        <p:spPr>
          <a:xfrm>
            <a:off x="9750057" y="2721935"/>
            <a:ext cx="90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hunting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200F6B9-643C-9FA4-CA9C-1CE6D75B99DD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9491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AAE0C73-2181-16D3-624D-4DB90B15F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70" y="0"/>
            <a:ext cx="2304160" cy="26710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C456AD2-883B-D2CC-1E9F-D855F3983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391" y="4199861"/>
            <a:ext cx="2452348" cy="26581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7FCDD9-901C-C054-FA63-972FA56D9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75" y="4412510"/>
            <a:ext cx="2328212" cy="2562669"/>
          </a:xfrm>
          <a:prstGeom prst="rect">
            <a:avLst/>
          </a:prstGeom>
        </p:spPr>
      </p:pic>
      <p:pic>
        <p:nvPicPr>
          <p:cNvPr id="9" name="Picture 4" descr="Résultat de recherche d'images pour &quot;chasse indien&quot;">
            <a:extLst>
              <a:ext uri="{FF2B5EF4-FFF2-40B4-BE49-F238E27FC236}">
                <a16:creationId xmlns:a16="http://schemas.microsoft.com/office/drawing/2014/main" id="{1E36B16A-4586-A751-FE4D-0DFEDA217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34" y="248064"/>
            <a:ext cx="3180749" cy="162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41E6DB4-AD5E-69FB-34AD-47FEE3FE0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1728" y="-233916"/>
            <a:ext cx="2113434" cy="22800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91D58AE-F5A8-BABE-25BD-BEA70945D2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2406" y="3232297"/>
            <a:ext cx="1842246" cy="211776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9DAE490-D506-1237-000E-5D3CF2A55C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3436" y="1877327"/>
            <a:ext cx="1801124" cy="192037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42A2A20-F622-1995-6D4A-C442F31800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7166" y="542260"/>
            <a:ext cx="1973095" cy="21496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A740926-A81E-04EB-4B68-936CBF6074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6269" y="1831258"/>
            <a:ext cx="1871570" cy="20039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41C374F-8DF9-6D77-C2B4-B296D0302E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9709" y="1733106"/>
            <a:ext cx="1666806" cy="217014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E8946F7-554F-8B2E-734E-904A46DE00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9498" y="2519916"/>
            <a:ext cx="2707683" cy="283889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7D035D7-5461-86BC-F5D5-8141248DC7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783" y="2498651"/>
            <a:ext cx="1837428" cy="18876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E2DC398-0DD6-24FD-CA98-A57B979F8F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20115" y="4730077"/>
            <a:ext cx="1617400" cy="197253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A0D6470-2385-B178-9245-5B117F358CB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93510" y="116958"/>
            <a:ext cx="1822401" cy="183943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2E439AD-FBD5-EC89-CB07-621968B6EE63}"/>
              </a:ext>
            </a:extLst>
          </p:cNvPr>
          <p:cNvSpPr txBox="1"/>
          <p:nvPr/>
        </p:nvSpPr>
        <p:spPr>
          <a:xfrm>
            <a:off x="265814" y="14460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75C2368-132D-5383-0093-BF2CA751943C}"/>
              </a:ext>
            </a:extLst>
          </p:cNvPr>
          <p:cNvSpPr txBox="1"/>
          <p:nvPr/>
        </p:nvSpPr>
        <p:spPr>
          <a:xfrm>
            <a:off x="3437860" y="499021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3A2FC63-6055-EE28-F3BE-E2E771463D27}"/>
              </a:ext>
            </a:extLst>
          </p:cNvPr>
          <p:cNvSpPr txBox="1"/>
          <p:nvPr/>
        </p:nvSpPr>
        <p:spPr>
          <a:xfrm>
            <a:off x="400493" y="51426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8AE9EB8-6596-9F8E-9B21-A169DB76D42B}"/>
              </a:ext>
            </a:extLst>
          </p:cNvPr>
          <p:cNvSpPr txBox="1"/>
          <p:nvPr/>
        </p:nvSpPr>
        <p:spPr>
          <a:xfrm>
            <a:off x="10728252" y="31685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8767C43-160A-872C-0F39-9524C3741246}"/>
              </a:ext>
            </a:extLst>
          </p:cNvPr>
          <p:cNvSpPr txBox="1"/>
          <p:nvPr/>
        </p:nvSpPr>
        <p:spPr>
          <a:xfrm>
            <a:off x="7573926" y="3193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31C2FC3-B7B3-6CD1-1984-EEE9B6AFA9F6}"/>
              </a:ext>
            </a:extLst>
          </p:cNvPr>
          <p:cNvSpPr txBox="1"/>
          <p:nvPr/>
        </p:nvSpPr>
        <p:spPr>
          <a:xfrm>
            <a:off x="5078818" y="20591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BB0D8B0-0299-96D0-3419-7AB920B504F7}"/>
              </a:ext>
            </a:extLst>
          </p:cNvPr>
          <p:cNvSpPr txBox="1"/>
          <p:nvPr/>
        </p:nvSpPr>
        <p:spPr>
          <a:xfrm>
            <a:off x="2190307" y="26262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B857267-CC2D-3976-7FEB-A5093D941C49}"/>
              </a:ext>
            </a:extLst>
          </p:cNvPr>
          <p:cNvSpPr txBox="1"/>
          <p:nvPr/>
        </p:nvSpPr>
        <p:spPr>
          <a:xfrm>
            <a:off x="492642" y="30231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86B9F01-7047-4C68-7B58-B52ECC9F231E}"/>
              </a:ext>
            </a:extLst>
          </p:cNvPr>
          <p:cNvSpPr txBox="1"/>
          <p:nvPr/>
        </p:nvSpPr>
        <p:spPr>
          <a:xfrm>
            <a:off x="9321210" y="4217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5944170-1FDB-F116-621E-4B909B90540C}"/>
              </a:ext>
            </a:extLst>
          </p:cNvPr>
          <p:cNvSpPr txBox="1"/>
          <p:nvPr/>
        </p:nvSpPr>
        <p:spPr>
          <a:xfrm>
            <a:off x="7783033" y="6592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1848C86-3440-58FB-08B9-7435821CDF99}"/>
              </a:ext>
            </a:extLst>
          </p:cNvPr>
          <p:cNvSpPr txBox="1"/>
          <p:nvPr/>
        </p:nvSpPr>
        <p:spPr>
          <a:xfrm>
            <a:off x="6361814" y="1311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6343686-3B6B-C03A-1322-560DE66957F8}"/>
              </a:ext>
            </a:extLst>
          </p:cNvPr>
          <p:cNvSpPr txBox="1"/>
          <p:nvPr/>
        </p:nvSpPr>
        <p:spPr>
          <a:xfrm>
            <a:off x="3919870" y="570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A1349C7-6F15-BB30-A1DB-2FC048559C06}"/>
              </a:ext>
            </a:extLst>
          </p:cNvPr>
          <p:cNvSpPr txBox="1"/>
          <p:nvPr/>
        </p:nvSpPr>
        <p:spPr>
          <a:xfrm>
            <a:off x="8630092" y="56317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ED153554-EF32-7824-273A-C6CEDA5998E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80297" y="5251487"/>
            <a:ext cx="2888113" cy="16065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BB6BE36-EB99-6A13-CE8B-0CDB0B2CF24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39952" y="4880344"/>
            <a:ext cx="1868677" cy="1559773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841BC125-962E-65D4-9EC8-666266CC5DFF}"/>
              </a:ext>
            </a:extLst>
          </p:cNvPr>
          <p:cNvSpPr txBox="1"/>
          <p:nvPr/>
        </p:nvSpPr>
        <p:spPr>
          <a:xfrm>
            <a:off x="4968949" y="52560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13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5059EC8-E960-17D6-9CB1-61304EB10537}"/>
              </a:ext>
            </a:extLst>
          </p:cNvPr>
          <p:cNvSpPr txBox="1"/>
          <p:nvPr/>
        </p:nvSpPr>
        <p:spPr>
          <a:xfrm>
            <a:off x="6634717" y="59861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14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DC12C69-DD2C-6B61-F286-1D63A558EB23}"/>
              </a:ext>
            </a:extLst>
          </p:cNvPr>
          <p:cNvSpPr txBox="1"/>
          <p:nvPr/>
        </p:nvSpPr>
        <p:spPr>
          <a:xfrm>
            <a:off x="10419906" y="43699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16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26C06F0-3BEB-035D-F25F-B44046A892FA}"/>
              </a:ext>
            </a:extLst>
          </p:cNvPr>
          <p:cNvSpPr txBox="1"/>
          <p:nvPr/>
        </p:nvSpPr>
        <p:spPr>
          <a:xfrm>
            <a:off x="9856380" y="6488668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549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ACA3FD7-F9BB-414C-B07D-D9FFBF82E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117" y="0"/>
            <a:ext cx="4162425" cy="475297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9D00899-9EDE-46F5-BBE5-34D392EDC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5" y="329610"/>
            <a:ext cx="83807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B3BBD54-3D95-5037-6B88-FDAC41CB5A70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66112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mayflower&quot;">
            <a:extLst>
              <a:ext uri="{FF2B5EF4-FFF2-40B4-BE49-F238E27FC236}">
                <a16:creationId xmlns:a16="http://schemas.microsoft.com/office/drawing/2014/main" id="{FF210A4D-7184-4458-9EAE-D66F87C8D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15" y="101010"/>
            <a:ext cx="8281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5DE37E6-39DF-4DB8-9144-AF0CAA511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12" y="1679944"/>
            <a:ext cx="7763488" cy="517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74602F7-496C-4C1E-B4A3-AB4C307DDE7D}"/>
              </a:ext>
            </a:extLst>
          </p:cNvPr>
          <p:cNvSpPr txBox="1"/>
          <p:nvPr/>
        </p:nvSpPr>
        <p:spPr>
          <a:xfrm>
            <a:off x="8490351" y="244146"/>
            <a:ext cx="370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 indice montre que le Mayflower est un bateau anglais?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2F929FF-8B2F-7B48-B9A7-0DFA26DEA1C8}"/>
              </a:ext>
            </a:extLst>
          </p:cNvPr>
          <p:cNvSpPr txBox="1"/>
          <p:nvPr/>
        </p:nvSpPr>
        <p:spPr>
          <a:xfrm>
            <a:off x="10239152" y="1201479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00732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9CA0E21-F670-43CE-8096-20356DD7D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457200"/>
            <a:ext cx="10829925" cy="5943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13180B0-F1ED-68A7-C35C-836227D046F5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29414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DDB2BC-23AA-44FE-A39E-C260BE38D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27" y="343377"/>
            <a:ext cx="4696711" cy="26401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AA6D93C-7B5C-46B6-AA15-65211953A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214" y="633800"/>
            <a:ext cx="5157595" cy="559040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BD773B1-96CD-466B-9E2F-862BAAD094ED}"/>
              </a:ext>
            </a:extLst>
          </p:cNvPr>
          <p:cNvCxnSpPr/>
          <p:nvPr/>
        </p:nvCxnSpPr>
        <p:spPr>
          <a:xfrm>
            <a:off x="5858540" y="606056"/>
            <a:ext cx="5319933" cy="57309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7A47572-96FC-442C-8C55-CAD7DCC3DE21}"/>
              </a:ext>
            </a:extLst>
          </p:cNvPr>
          <p:cNvCxnSpPr>
            <a:cxnSpLocks/>
          </p:cNvCxnSpPr>
          <p:nvPr/>
        </p:nvCxnSpPr>
        <p:spPr>
          <a:xfrm flipH="1">
            <a:off x="6096000" y="633800"/>
            <a:ext cx="5082473" cy="5590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C6A07311-0DD1-3D29-A8BC-09FF7DDE9838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88787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6772E76E-F45D-4882-BBF2-9AB234F17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65" y="0"/>
            <a:ext cx="382905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5ED5A18-0A04-402B-BC0E-E22D0D87E767}"/>
              </a:ext>
            </a:extLst>
          </p:cNvPr>
          <p:cNvSpPr txBox="1"/>
          <p:nvPr/>
        </p:nvSpPr>
        <p:spPr>
          <a:xfrm>
            <a:off x="1552353" y="5454502"/>
            <a:ext cx="1013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Squanto</a:t>
            </a:r>
            <a:r>
              <a:rPr lang="fr-FR" dirty="0"/>
              <a:t> </a:t>
            </a: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96354779-2872-45FD-AA8F-E6B550CF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26" y="33801"/>
            <a:ext cx="6225585" cy="68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480D55B-7FA5-4037-B544-6043E5AF1A3F}"/>
              </a:ext>
            </a:extLst>
          </p:cNvPr>
          <p:cNvSpPr txBox="1"/>
          <p:nvPr/>
        </p:nvSpPr>
        <p:spPr>
          <a:xfrm>
            <a:off x="0" y="5943600"/>
            <a:ext cx="4851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Quels indices permettent d’identifier les Indiens? </a:t>
            </a:r>
          </a:p>
          <a:p>
            <a:r>
              <a:rPr lang="fr-FR" dirty="0"/>
              <a:t>Et les </a:t>
            </a:r>
            <a:r>
              <a:rPr lang="fr-FR" dirty="0" err="1"/>
              <a:t>Pilgrim</a:t>
            </a:r>
            <a:r>
              <a:rPr lang="fr-FR" dirty="0"/>
              <a:t> </a:t>
            </a:r>
            <a:r>
              <a:rPr lang="fr-FR" dirty="0" err="1"/>
              <a:t>Fathers</a:t>
            </a:r>
            <a:r>
              <a:rPr lang="fr-FR" dirty="0"/>
              <a:t>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B1111E2-8DDA-B323-2D12-8E4BAADF5A22}"/>
              </a:ext>
            </a:extLst>
          </p:cNvPr>
          <p:cNvSpPr txBox="1"/>
          <p:nvPr/>
        </p:nvSpPr>
        <p:spPr>
          <a:xfrm>
            <a:off x="3232296" y="6488668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54268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ésultat de recherche d'images pour &quot;chasse indien&quot;">
            <a:extLst>
              <a:ext uri="{FF2B5EF4-FFF2-40B4-BE49-F238E27FC236}">
                <a16:creationId xmlns:a16="http://schemas.microsoft.com/office/drawing/2014/main" id="{7D78BEE8-6B60-4CEE-841C-CA1E8661F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08" y="902659"/>
            <a:ext cx="80200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851805B-5B28-CA2F-0701-BA38BA98B455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79735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e premier Thanksgiving, peinture de Jean Leon Gerome Ferris (1863-1930).">
            <a:extLst>
              <a:ext uri="{FF2B5EF4-FFF2-40B4-BE49-F238E27FC236}">
                <a16:creationId xmlns:a16="http://schemas.microsoft.com/office/drawing/2014/main" id="{5211CBB3-F96F-486A-AFF3-8B04D9EFB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0"/>
            <a:ext cx="1074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1897487-8BDD-46BE-A5D7-75F99ACC9CCD}"/>
              </a:ext>
            </a:extLst>
          </p:cNvPr>
          <p:cNvSpPr txBox="1"/>
          <p:nvPr/>
        </p:nvSpPr>
        <p:spPr>
          <a:xfrm>
            <a:off x="3995057" y="119743"/>
            <a:ext cx="184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Décris ce tableau.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418D22-76AC-E53A-5C15-E3BA7279A917}"/>
              </a:ext>
            </a:extLst>
          </p:cNvPr>
          <p:cNvSpPr txBox="1"/>
          <p:nvPr/>
        </p:nvSpPr>
        <p:spPr>
          <a:xfrm rot="16200000">
            <a:off x="10047767" y="4742121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9042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ésultat de recherche d'images pour &quot;dîner thanksgiving&quot;">
            <a:extLst>
              <a:ext uri="{FF2B5EF4-FFF2-40B4-BE49-F238E27FC236}">
                <a16:creationId xmlns:a16="http://schemas.microsoft.com/office/drawing/2014/main" id="{E013BC63-CC9D-4084-9440-D64AE5A94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09BEE35-A96A-4109-A771-0B8ADBC3BE9D}"/>
              </a:ext>
            </a:extLst>
          </p:cNvPr>
          <p:cNvSpPr txBox="1"/>
          <p:nvPr/>
        </p:nvSpPr>
        <p:spPr>
          <a:xfrm>
            <a:off x="9877648" y="425302"/>
            <a:ext cx="2183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Cite les aliments traditionnel du Dîner de Thanksgiving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4C131BC-EF41-393E-6EA3-56C70177A8D5}"/>
              </a:ext>
            </a:extLst>
          </p:cNvPr>
          <p:cNvSpPr txBox="1"/>
          <p:nvPr/>
        </p:nvSpPr>
        <p:spPr>
          <a:xfrm>
            <a:off x="9611831" y="6358269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9651308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193</Words>
  <Application>Microsoft Office PowerPoint</Application>
  <PresentationFormat>Grand écran</PresentationFormat>
  <Paragraphs>62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Curlz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Vocabulary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candice</dc:creator>
  <cp:lastModifiedBy>Office User</cp:lastModifiedBy>
  <cp:revision>16</cp:revision>
  <dcterms:created xsi:type="dcterms:W3CDTF">2019-10-28T09:57:07Z</dcterms:created>
  <dcterms:modified xsi:type="dcterms:W3CDTF">2024-11-13T10:53:25Z</dcterms:modified>
</cp:coreProperties>
</file>