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2" r:id="rId6"/>
    <p:sldId id="263" r:id="rId7"/>
    <p:sldId id="264" r:id="rId8"/>
    <p:sldId id="265" r:id="rId9"/>
    <p:sldId id="267" r:id="rId10"/>
    <p:sldId id="268" r:id="rId11"/>
    <p:sldId id="266" r:id="rId12"/>
    <p:sldId id="261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C50554-13C4-4573-8E04-1BBAA1F29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5126E8-50BD-4D3E-A8CB-3C5E0E1D9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294E3E-8B43-4D6A-9921-52CA49A0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D094AC-B0BD-4A84-A759-E499C75F7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0A8D50-FEAE-4F06-BA20-BA1EC1ED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47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AAD0E-1C9A-4BE4-89C3-6DF04F5AF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410BFE-746C-49AC-97F6-DC83173DA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63C3DF-5691-49D9-998D-8203A9208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5ED5E2-8266-49F6-85E9-ACE6CBEF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E4F8A6-32B6-48B8-B827-805BD5E46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7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177D595-9590-46A7-B0C0-3D6F8E01E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FE9D87-7ED6-49CB-95D4-D533D7D1A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3C8BEA-E404-4116-AF70-28AB312D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2B4FD3-8404-4E55-AD51-C51C57D4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A84C0D-DFF5-49B3-B62D-76520CE41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66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488334-EF03-47B6-9959-EC1E119DE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511D60-71FB-4D75-9136-987670F69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6BF57C-DBC9-48F3-987B-29629D7F8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FCA1B1-7A78-412A-B277-575E0C5FD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C22E53-A4E9-4E4E-8A91-FB175744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32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B34FF8-E286-48E7-A2CC-0DA9FE85A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E39E2D-C596-4688-A3D5-AD91C1ED1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2C0D9F-A16F-4281-BE6C-FD450E754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B63662-5838-443D-BD63-764D2311D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23026B-DE46-4101-92D0-3EA85CB6C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10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B30D02-D6AC-4151-8283-D5DD18B32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1D1D8A-6371-455D-A477-36584A53D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45DFF1-434B-452D-86EB-A3EE83E5E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4BCC28-4E3F-42A4-AB06-D2740AE48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54F51C-C5D8-4C9E-955B-0920A93F6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1EC95F-7635-4789-910F-694C7949C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04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9571A5-0281-44A6-8A8C-5DB281A7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BBB7FA-DAE2-43AE-B5F0-E9F1AEA36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53C5E3-2EFF-40AE-8E84-7D83970CD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3292C1-6EFC-4539-8578-3E6C4F316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C3B91C5-8455-4062-A7EA-8678D21FC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00703F0-3A4E-4019-AB46-85BAF2DF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712842A-A61B-4256-A2D7-4C965F3C5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F12AD1D-DCA8-4375-B91F-8991F09CA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33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CCB50B-B416-400D-B24D-6EACD5EB6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DEDC7D-1005-4B9E-AC69-3EDD0E96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04BC9A-63C8-4A73-B1E5-7910589A5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4740974-49D4-4228-B690-F1F5386A7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61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B6B4F06-1BC2-4CF9-BF8D-EAF368811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477B19D-36AB-4403-9612-EDD94C25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AFE132-4694-40E1-B607-82D335DA1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13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798E51-77A9-4B0D-A21F-BC6E5CA0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735418-1351-4924-9685-5D4E8C22D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92920A-53AE-4515-817D-8BB578E8A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5EB488-AC2F-4CBE-BBB6-EB73AEBC6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DECBF2-57DC-44A6-9606-98437BA68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B3B2E0-F945-419F-B1DA-C7896FA8E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56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F9FE17-3F7B-44A4-B4A9-EF472375A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49129F4-C9DF-4D7F-9F45-A7C65301C6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BE5351-F532-486D-88D9-DDD0BCF05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CC9C12-F5ED-4B1F-A270-6C291003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F2AED6-0C7D-4B4C-A228-7D06987A2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4D64B3-3A39-4399-B09B-577319FFB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25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065B714-B462-4FF2-B7B1-F1DD24C5B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C8A20D-3261-4C39-9A2F-BFCDC49ED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4FFE02-D357-46FE-AC26-583035A1F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CC11C-A2C9-4951-88BA-0CA93D3761CC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4BC8C3-0C28-44F1-AF30-26B13097D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8D7BD6-A767-4BC7-BE9B-9ACED6FEC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14A37-2EA0-48EE-8C14-3E0AD2B96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81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E7B05ABC-C688-4294-91DD-1396ACD041EE}"/>
              </a:ext>
            </a:extLst>
          </p:cNvPr>
          <p:cNvCxnSpPr/>
          <p:nvPr/>
        </p:nvCxnSpPr>
        <p:spPr>
          <a:xfrm flipV="1">
            <a:off x="1297172" y="1084521"/>
            <a:ext cx="8516679" cy="2934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D09A4373-3F0E-4DB8-9B4E-DEA2CCE36A15}"/>
              </a:ext>
            </a:extLst>
          </p:cNvPr>
          <p:cNvCxnSpPr/>
          <p:nvPr/>
        </p:nvCxnSpPr>
        <p:spPr>
          <a:xfrm>
            <a:off x="1594884" y="2041451"/>
            <a:ext cx="8846288" cy="35512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A63A089A-3106-4D78-B161-F15C5EFF3654}"/>
              </a:ext>
            </a:extLst>
          </p:cNvPr>
          <p:cNvSpPr txBox="1"/>
          <p:nvPr/>
        </p:nvSpPr>
        <p:spPr>
          <a:xfrm>
            <a:off x="1297172" y="178627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(h)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113EE51-627F-49C2-AE19-D12E60769BAF}"/>
              </a:ext>
            </a:extLst>
          </p:cNvPr>
          <p:cNvSpPr txBox="1"/>
          <p:nvPr/>
        </p:nvSpPr>
        <p:spPr>
          <a:xfrm>
            <a:off x="9813851" y="89594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(i)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634FBF6-EA5B-4F7E-B37A-FEAA85606372}"/>
              </a:ext>
            </a:extLst>
          </p:cNvPr>
          <p:cNvSpPr txBox="1"/>
          <p:nvPr/>
        </p:nvSpPr>
        <p:spPr>
          <a:xfrm>
            <a:off x="3965944" y="271130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K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F666D04-1931-44FA-989F-ED3796944056}"/>
              </a:ext>
            </a:extLst>
          </p:cNvPr>
          <p:cNvSpPr txBox="1"/>
          <p:nvPr/>
        </p:nvSpPr>
        <p:spPr>
          <a:xfrm>
            <a:off x="786809" y="308344"/>
            <a:ext cx="512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Rédige le programme de construction de cette figure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A92FBC2-1D44-4CAC-BFC3-751D6FA03971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952866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>
            <a:extLst>
              <a:ext uri="{FF2B5EF4-FFF2-40B4-BE49-F238E27FC236}">
                <a16:creationId xmlns:a16="http://schemas.microsoft.com/office/drawing/2014/main" id="{6EF9B270-2FA5-4221-B632-4ABB8A2B49D2}"/>
              </a:ext>
            </a:extLst>
          </p:cNvPr>
          <p:cNvSpPr txBox="1"/>
          <p:nvPr/>
        </p:nvSpPr>
        <p:spPr>
          <a:xfrm>
            <a:off x="786809" y="308344"/>
            <a:ext cx="512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Rédige le programme de construction de cette figure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05AE4C10-C92C-4977-ABC3-9691FAF92D5D}"/>
              </a:ext>
            </a:extLst>
          </p:cNvPr>
          <p:cNvSpPr txBox="1"/>
          <p:nvPr/>
        </p:nvSpPr>
        <p:spPr>
          <a:xfrm>
            <a:off x="8669768" y="53834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(b)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4A9F453-A81C-434E-A721-0FDEB98F4677}"/>
              </a:ext>
            </a:extLst>
          </p:cNvPr>
          <p:cNvSpPr txBox="1"/>
          <p:nvPr/>
        </p:nvSpPr>
        <p:spPr>
          <a:xfrm>
            <a:off x="5867056" y="985364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(r)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FBEAF41B-42AC-45E8-B7C2-F074DB5633B5}"/>
              </a:ext>
            </a:extLst>
          </p:cNvPr>
          <p:cNvGrpSpPr/>
          <p:nvPr/>
        </p:nvGrpSpPr>
        <p:grpSpPr>
          <a:xfrm>
            <a:off x="4900717" y="645778"/>
            <a:ext cx="6784464" cy="5595533"/>
            <a:chOff x="4900717" y="645778"/>
            <a:chExt cx="6784464" cy="5595533"/>
          </a:xfrm>
        </p:grpSpPr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151D94F-B7A0-4739-BC77-DE0F0F9F709C}"/>
                </a:ext>
              </a:extLst>
            </p:cNvPr>
            <p:cNvCxnSpPr/>
            <p:nvPr/>
          </p:nvCxnSpPr>
          <p:spPr>
            <a:xfrm flipH="1">
              <a:off x="4900717" y="645778"/>
              <a:ext cx="3859619" cy="55955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BC9560E5-580F-4D7F-B4F3-99A2AA6B8B0E}"/>
                </a:ext>
              </a:extLst>
            </p:cNvPr>
            <p:cNvCxnSpPr/>
            <p:nvPr/>
          </p:nvCxnSpPr>
          <p:spPr>
            <a:xfrm>
              <a:off x="6096000" y="1329070"/>
              <a:ext cx="5589181" cy="400847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C11625BF-4EA3-450A-92B3-3429705FED6D}"/>
                </a:ext>
              </a:extLst>
            </p:cNvPr>
            <p:cNvGrpSpPr/>
            <p:nvPr/>
          </p:nvGrpSpPr>
          <p:grpSpPr>
            <a:xfrm rot="18111487">
              <a:off x="7347098" y="1993604"/>
              <a:ext cx="361507" cy="287079"/>
              <a:chOff x="8899451" y="1222744"/>
              <a:chExt cx="361507" cy="287079"/>
            </a:xfrm>
          </p:grpSpPr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3DFAAB6F-2011-4026-8E7E-3A45D54752FE}"/>
                  </a:ext>
                </a:extLst>
              </p:cNvPr>
              <p:cNvCxnSpPr/>
              <p:nvPr/>
            </p:nvCxnSpPr>
            <p:spPr>
              <a:xfrm>
                <a:off x="8899451" y="1233377"/>
                <a:ext cx="361507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34A6D3E7-1BB1-4B37-B11E-4DE3B7B39C61}"/>
                  </a:ext>
                </a:extLst>
              </p:cNvPr>
              <p:cNvCxnSpPr/>
              <p:nvPr/>
            </p:nvCxnSpPr>
            <p:spPr>
              <a:xfrm>
                <a:off x="9250326" y="1222744"/>
                <a:ext cx="0" cy="287079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160FD8E8-704F-452B-8AFC-7DA1472BA858}"/>
                </a:ext>
              </a:extLst>
            </p:cNvPr>
            <p:cNvCxnSpPr/>
            <p:nvPr/>
          </p:nvCxnSpPr>
          <p:spPr>
            <a:xfrm>
              <a:off x="4901609" y="5794744"/>
              <a:ext cx="372140" cy="2870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E755F0FA-9934-4D30-88C8-DA38A4C1F1B4}"/>
                </a:ext>
              </a:extLst>
            </p:cNvPr>
            <p:cNvCxnSpPr/>
            <p:nvPr/>
          </p:nvCxnSpPr>
          <p:spPr>
            <a:xfrm>
              <a:off x="6709144" y="3136605"/>
              <a:ext cx="361507" cy="29239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6EFD50A2-FD74-4438-AC24-D99F63B9FFA0}"/>
                </a:ext>
              </a:extLst>
            </p:cNvPr>
            <p:cNvGrpSpPr/>
            <p:nvPr/>
          </p:nvGrpSpPr>
          <p:grpSpPr>
            <a:xfrm rot="2488892">
              <a:off x="5274650" y="5223069"/>
              <a:ext cx="340247" cy="313660"/>
              <a:chOff x="1446028" y="1594884"/>
              <a:chExt cx="340247" cy="313660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F00596E5-13A0-493C-8D4F-EC14F3896570}"/>
                  </a:ext>
                </a:extLst>
              </p:cNvPr>
              <p:cNvCxnSpPr/>
              <p:nvPr/>
            </p:nvCxnSpPr>
            <p:spPr>
              <a:xfrm>
                <a:off x="1446028" y="1605516"/>
                <a:ext cx="329609" cy="303028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3B39CA99-9592-4681-A160-66FCA0F179F1}"/>
                  </a:ext>
                </a:extLst>
              </p:cNvPr>
              <p:cNvCxnSpPr/>
              <p:nvPr/>
            </p:nvCxnSpPr>
            <p:spPr>
              <a:xfrm flipV="1">
                <a:off x="1446028" y="1594884"/>
                <a:ext cx="340247" cy="31366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2C1A7B44-5511-4C9D-987C-53363C6AC8AE}"/>
                </a:ext>
              </a:extLst>
            </p:cNvPr>
            <p:cNvGrpSpPr/>
            <p:nvPr/>
          </p:nvGrpSpPr>
          <p:grpSpPr>
            <a:xfrm rot="2488892">
              <a:off x="6402489" y="3693559"/>
              <a:ext cx="340247" cy="313660"/>
              <a:chOff x="1446028" y="1594884"/>
              <a:chExt cx="340247" cy="313660"/>
            </a:xfrm>
          </p:grpSpPr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401646BA-8EC2-48A5-824D-D12E9425CB48}"/>
                  </a:ext>
                </a:extLst>
              </p:cNvPr>
              <p:cNvCxnSpPr/>
              <p:nvPr/>
            </p:nvCxnSpPr>
            <p:spPr>
              <a:xfrm>
                <a:off x="1446028" y="1605516"/>
                <a:ext cx="329609" cy="303028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D61ED2EE-6A10-4A90-BDCC-DEC5367405AA}"/>
                  </a:ext>
                </a:extLst>
              </p:cNvPr>
              <p:cNvCxnSpPr/>
              <p:nvPr/>
            </p:nvCxnSpPr>
            <p:spPr>
              <a:xfrm flipV="1">
                <a:off x="1446028" y="1594884"/>
                <a:ext cx="340247" cy="31366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128A881A-EA11-498A-A78E-C93A081900C9}"/>
                </a:ext>
              </a:extLst>
            </p:cNvPr>
            <p:cNvCxnSpPr/>
            <p:nvPr/>
          </p:nvCxnSpPr>
          <p:spPr>
            <a:xfrm>
              <a:off x="5773530" y="4603898"/>
              <a:ext cx="330986" cy="2870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0FF8DCB7-C547-4A05-89B5-1427193AB8FA}"/>
              </a:ext>
            </a:extLst>
          </p:cNvPr>
          <p:cNvSpPr txBox="1"/>
          <p:nvPr/>
        </p:nvSpPr>
        <p:spPr>
          <a:xfrm>
            <a:off x="4633404" y="551422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053C220-148B-4077-8D13-FE1087AF3D3E}"/>
              </a:ext>
            </a:extLst>
          </p:cNvPr>
          <p:cNvSpPr txBox="1"/>
          <p:nvPr/>
        </p:nvSpPr>
        <p:spPr>
          <a:xfrm>
            <a:off x="5462062" y="4250841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C99F6CF2-19E7-474B-89AA-530B96E0F777}"/>
              </a:ext>
            </a:extLst>
          </p:cNvPr>
          <p:cNvSpPr txBox="1"/>
          <p:nvPr/>
        </p:nvSpPr>
        <p:spPr>
          <a:xfrm>
            <a:off x="6374188" y="279854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F82ACC31-C466-422B-A37D-1F15939B35D8}"/>
              </a:ext>
            </a:extLst>
          </p:cNvPr>
          <p:cNvSpPr txBox="1"/>
          <p:nvPr/>
        </p:nvSpPr>
        <p:spPr>
          <a:xfrm>
            <a:off x="7641924" y="216162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150ABADD-4560-48E6-B200-38B8944EEA07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44232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D3EF33C-1557-46A0-9CCD-ABA709D50314}"/>
              </a:ext>
            </a:extLst>
          </p:cNvPr>
          <p:cNvSpPr txBox="1"/>
          <p:nvPr/>
        </p:nvSpPr>
        <p:spPr>
          <a:xfrm>
            <a:off x="733648" y="393405"/>
            <a:ext cx="106528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Sur feuille blanche, trace la figure correspondant au programme de construction suivant et réponds à la question:</a:t>
            </a:r>
          </a:p>
          <a:p>
            <a:endParaRPr lang="fr-FR" sz="2400" dirty="0"/>
          </a:p>
          <a:p>
            <a:pPr marL="285750" indent="-285750">
              <a:buFontTx/>
              <a:buChar char="-"/>
            </a:pPr>
            <a:r>
              <a:rPr lang="fr-FR" sz="2400" dirty="0"/>
              <a:t>Place un point A et un point B à 6 cm de A. </a:t>
            </a:r>
          </a:p>
          <a:p>
            <a:pPr marL="285750" indent="-285750">
              <a:buFontTx/>
              <a:buChar char="-"/>
            </a:pPr>
            <a:r>
              <a:rPr lang="fr-FR" sz="2400" dirty="0"/>
              <a:t>Trace la droite (AB). </a:t>
            </a:r>
          </a:p>
          <a:p>
            <a:pPr marL="285750" indent="-285750">
              <a:buFontTx/>
              <a:buChar char="-"/>
            </a:pPr>
            <a:r>
              <a:rPr lang="fr-FR" sz="2400" dirty="0"/>
              <a:t>Repasse en vert le segment [AB]. </a:t>
            </a:r>
          </a:p>
          <a:p>
            <a:pPr marL="285750" indent="-285750">
              <a:buFontTx/>
              <a:buChar char="-"/>
            </a:pPr>
            <a:r>
              <a:rPr lang="fr-FR" sz="2400" dirty="0"/>
              <a:t>Place le point C, milieu de [AB]. </a:t>
            </a:r>
          </a:p>
          <a:p>
            <a:pPr marL="285750" indent="-285750">
              <a:buFontTx/>
              <a:buChar char="-"/>
            </a:pPr>
            <a:r>
              <a:rPr lang="fr-FR" sz="2400" dirty="0"/>
              <a:t>Place le point D sur (AB), tel que [DA] = 4 cm et D n’appartient pas à [AB]. </a:t>
            </a:r>
          </a:p>
          <a:p>
            <a:pPr marL="285750" indent="-285750">
              <a:buFontTx/>
              <a:buChar char="-"/>
            </a:pPr>
            <a:endParaRPr lang="fr-FR" sz="2400" dirty="0"/>
          </a:p>
          <a:p>
            <a:r>
              <a:rPr lang="fr-FR" sz="2400" b="1" dirty="0">
                <a:solidFill>
                  <a:srgbClr val="FF0000"/>
                </a:solidFill>
              </a:rPr>
              <a:t>Que dire des points D, A et B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2D4CB88-E3BA-4009-A164-4BC84BC9680A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30754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>
            <a:extLst>
              <a:ext uri="{FF2B5EF4-FFF2-40B4-BE49-F238E27FC236}">
                <a16:creationId xmlns:a16="http://schemas.microsoft.com/office/drawing/2014/main" id="{151E5C94-55B1-4781-9264-CCDEFB17A3F8}"/>
              </a:ext>
            </a:extLst>
          </p:cNvPr>
          <p:cNvGrpSpPr/>
          <p:nvPr/>
        </p:nvGrpSpPr>
        <p:grpSpPr>
          <a:xfrm>
            <a:off x="2509284" y="1467293"/>
            <a:ext cx="317716" cy="1961707"/>
            <a:chOff x="2509284" y="1467293"/>
            <a:chExt cx="317716" cy="1961707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39FFCC11-4A27-4FB1-8132-02680B872BB1}"/>
                </a:ext>
              </a:extLst>
            </p:cNvPr>
            <p:cNvCxnSpPr/>
            <p:nvPr/>
          </p:nvCxnSpPr>
          <p:spPr>
            <a:xfrm>
              <a:off x="2700670" y="2211572"/>
              <a:ext cx="0" cy="121742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BA9867E8-98DE-4E8E-B01C-6392B964F921}"/>
                </a:ext>
              </a:extLst>
            </p:cNvPr>
            <p:cNvSpPr txBox="1"/>
            <p:nvPr/>
          </p:nvSpPr>
          <p:spPr>
            <a:xfrm>
              <a:off x="2509284" y="1467293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A</a:t>
              </a: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D7D10A7E-848F-4AF7-9E8B-6F14A7F3D486}"/>
              </a:ext>
            </a:extLst>
          </p:cNvPr>
          <p:cNvGrpSpPr/>
          <p:nvPr/>
        </p:nvGrpSpPr>
        <p:grpSpPr>
          <a:xfrm>
            <a:off x="6412063" y="1467293"/>
            <a:ext cx="309700" cy="1839433"/>
            <a:chOff x="6412063" y="1467293"/>
            <a:chExt cx="309700" cy="1839433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C8EB67F5-703E-4AE9-A593-FBEB1157F2F8}"/>
                </a:ext>
              </a:extLst>
            </p:cNvPr>
            <p:cNvCxnSpPr/>
            <p:nvPr/>
          </p:nvCxnSpPr>
          <p:spPr>
            <a:xfrm>
              <a:off x="6570921" y="2083981"/>
              <a:ext cx="0" cy="12227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DFD148E7-8FFD-4124-9528-A80333919ECF}"/>
                </a:ext>
              </a:extLst>
            </p:cNvPr>
            <p:cNvSpPr txBox="1"/>
            <p:nvPr/>
          </p:nvSpPr>
          <p:spPr>
            <a:xfrm>
              <a:off x="6412063" y="1467293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A9D9428A-1AC4-4646-90F7-36514C1E55EB}"/>
              </a:ext>
            </a:extLst>
          </p:cNvPr>
          <p:cNvSpPr txBox="1"/>
          <p:nvPr/>
        </p:nvSpPr>
        <p:spPr>
          <a:xfrm>
            <a:off x="7368363" y="318977"/>
            <a:ext cx="4229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Place un point A et un point B à 6 cm de A. </a:t>
            </a:r>
          </a:p>
          <a:p>
            <a:endParaRPr lang="fr-FR" dirty="0"/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0D8F7366-CB83-4B7E-931C-9A0878242044}"/>
              </a:ext>
            </a:extLst>
          </p:cNvPr>
          <p:cNvGrpSpPr/>
          <p:nvPr/>
        </p:nvGrpSpPr>
        <p:grpSpPr>
          <a:xfrm>
            <a:off x="2827000" y="2026906"/>
            <a:ext cx="3743921" cy="369332"/>
            <a:chOff x="2827000" y="2026906"/>
            <a:chExt cx="3743921" cy="369332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53A47414-ECEC-41CA-A4B0-C31DD5DD35F7}"/>
                </a:ext>
              </a:extLst>
            </p:cNvPr>
            <p:cNvSpPr txBox="1"/>
            <p:nvPr/>
          </p:nvSpPr>
          <p:spPr>
            <a:xfrm>
              <a:off x="4147532" y="2026906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rayonL" panose="00000500000000000000" pitchFamily="2" charset="0"/>
                </a:rPr>
                <a:t>6 cm</a:t>
              </a:r>
            </a:p>
          </p:txBody>
        </p:sp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9E633649-687C-4993-BC2C-0D2AC48E64F7}"/>
                </a:ext>
              </a:extLst>
            </p:cNvPr>
            <p:cNvCxnSpPr/>
            <p:nvPr/>
          </p:nvCxnSpPr>
          <p:spPr>
            <a:xfrm>
              <a:off x="2827000" y="2396238"/>
              <a:ext cx="3743921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oneTexte 13">
            <a:extLst>
              <a:ext uri="{FF2B5EF4-FFF2-40B4-BE49-F238E27FC236}">
                <a16:creationId xmlns:a16="http://schemas.microsoft.com/office/drawing/2014/main" id="{44F216F3-8F17-4F65-8817-30D95D66FF6B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9501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39FFCC11-4A27-4FB1-8132-02680B872BB1}"/>
              </a:ext>
            </a:extLst>
          </p:cNvPr>
          <p:cNvCxnSpPr/>
          <p:nvPr/>
        </p:nvCxnSpPr>
        <p:spPr>
          <a:xfrm>
            <a:off x="2700670" y="2211572"/>
            <a:ext cx="0" cy="12174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A9867E8-98DE-4E8E-B01C-6392B964F921}"/>
              </a:ext>
            </a:extLst>
          </p:cNvPr>
          <p:cNvSpPr txBox="1"/>
          <p:nvPr/>
        </p:nvSpPr>
        <p:spPr>
          <a:xfrm>
            <a:off x="2509284" y="146729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C8EB67F5-703E-4AE9-A593-FBEB1157F2F8}"/>
              </a:ext>
            </a:extLst>
          </p:cNvPr>
          <p:cNvCxnSpPr/>
          <p:nvPr/>
        </p:nvCxnSpPr>
        <p:spPr>
          <a:xfrm>
            <a:off x="6570921" y="2083981"/>
            <a:ext cx="0" cy="12227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FD148E7-8FFD-4124-9528-A80333919ECF}"/>
              </a:ext>
            </a:extLst>
          </p:cNvPr>
          <p:cNvSpPr txBox="1"/>
          <p:nvPr/>
        </p:nvSpPr>
        <p:spPr>
          <a:xfrm>
            <a:off x="6412063" y="146729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DF81894-8BBE-462F-9CD0-77D4F3DAF310}"/>
              </a:ext>
            </a:extLst>
          </p:cNvPr>
          <p:cNvCxnSpPr/>
          <p:nvPr/>
        </p:nvCxnSpPr>
        <p:spPr>
          <a:xfrm flipV="1">
            <a:off x="265814" y="2477386"/>
            <a:ext cx="11632019" cy="2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0611FAB4-D6D9-48EB-91FE-415B9121CF7A}"/>
              </a:ext>
            </a:extLst>
          </p:cNvPr>
          <p:cNvSpPr txBox="1"/>
          <p:nvPr/>
        </p:nvSpPr>
        <p:spPr>
          <a:xfrm>
            <a:off x="4307020" y="275383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6 cm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9EEF91-9459-4058-A43B-99F822D8129D}"/>
              </a:ext>
            </a:extLst>
          </p:cNvPr>
          <p:cNvSpPr/>
          <p:nvPr/>
        </p:nvSpPr>
        <p:spPr>
          <a:xfrm>
            <a:off x="8262688" y="341645"/>
            <a:ext cx="2365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Trace la droite (AB).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A429ACD-B7A8-433F-A034-30985C9D1010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754723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39FFCC11-4A27-4FB1-8132-02680B872BB1}"/>
              </a:ext>
            </a:extLst>
          </p:cNvPr>
          <p:cNvCxnSpPr>
            <a:cxnSpLocks/>
          </p:cNvCxnSpPr>
          <p:nvPr/>
        </p:nvCxnSpPr>
        <p:spPr>
          <a:xfrm>
            <a:off x="2700670" y="2477386"/>
            <a:ext cx="0" cy="531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A9867E8-98DE-4E8E-B01C-6392B964F921}"/>
              </a:ext>
            </a:extLst>
          </p:cNvPr>
          <p:cNvSpPr txBox="1"/>
          <p:nvPr/>
        </p:nvSpPr>
        <p:spPr>
          <a:xfrm>
            <a:off x="2541812" y="208398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C8EB67F5-703E-4AE9-A593-FBEB1157F2F8}"/>
              </a:ext>
            </a:extLst>
          </p:cNvPr>
          <p:cNvCxnSpPr>
            <a:cxnSpLocks/>
          </p:cNvCxnSpPr>
          <p:nvPr/>
        </p:nvCxnSpPr>
        <p:spPr>
          <a:xfrm>
            <a:off x="6566913" y="2453313"/>
            <a:ext cx="4008" cy="300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FD148E7-8FFD-4124-9528-A80333919ECF}"/>
              </a:ext>
            </a:extLst>
          </p:cNvPr>
          <p:cNvSpPr txBox="1"/>
          <p:nvPr/>
        </p:nvSpPr>
        <p:spPr>
          <a:xfrm>
            <a:off x="6412063" y="204425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DF81894-8BBE-462F-9CD0-77D4F3DAF310}"/>
              </a:ext>
            </a:extLst>
          </p:cNvPr>
          <p:cNvCxnSpPr/>
          <p:nvPr/>
        </p:nvCxnSpPr>
        <p:spPr>
          <a:xfrm flipV="1">
            <a:off x="265814" y="2477386"/>
            <a:ext cx="11632019" cy="2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709FECD-94D7-4214-B6C9-FCF57207C623}"/>
              </a:ext>
            </a:extLst>
          </p:cNvPr>
          <p:cNvCxnSpPr>
            <a:cxnSpLocks/>
          </p:cNvCxnSpPr>
          <p:nvPr/>
        </p:nvCxnSpPr>
        <p:spPr>
          <a:xfrm flipV="1">
            <a:off x="2700670" y="2615609"/>
            <a:ext cx="3870251" cy="74428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912AE07-61A6-4FC5-9952-88EC2A6A84E6}"/>
              </a:ext>
            </a:extLst>
          </p:cNvPr>
          <p:cNvSpPr/>
          <p:nvPr/>
        </p:nvSpPr>
        <p:spPr>
          <a:xfrm>
            <a:off x="7070156" y="277851"/>
            <a:ext cx="3601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Repasse en vert le segment [AB].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446CE24-DCEF-4626-9AE9-053AC4E5A455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771131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39FFCC11-4A27-4FB1-8132-02680B872BB1}"/>
              </a:ext>
            </a:extLst>
          </p:cNvPr>
          <p:cNvCxnSpPr>
            <a:cxnSpLocks/>
          </p:cNvCxnSpPr>
          <p:nvPr/>
        </p:nvCxnSpPr>
        <p:spPr>
          <a:xfrm>
            <a:off x="2700670" y="2477386"/>
            <a:ext cx="0" cy="531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A9867E8-98DE-4E8E-B01C-6392B964F921}"/>
              </a:ext>
            </a:extLst>
          </p:cNvPr>
          <p:cNvSpPr txBox="1"/>
          <p:nvPr/>
        </p:nvSpPr>
        <p:spPr>
          <a:xfrm>
            <a:off x="2541812" y="208398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C8EB67F5-703E-4AE9-A593-FBEB1157F2F8}"/>
              </a:ext>
            </a:extLst>
          </p:cNvPr>
          <p:cNvCxnSpPr>
            <a:cxnSpLocks/>
          </p:cNvCxnSpPr>
          <p:nvPr/>
        </p:nvCxnSpPr>
        <p:spPr>
          <a:xfrm>
            <a:off x="6566913" y="2453313"/>
            <a:ext cx="4008" cy="300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FD148E7-8FFD-4124-9528-A80333919ECF}"/>
              </a:ext>
            </a:extLst>
          </p:cNvPr>
          <p:cNvSpPr txBox="1"/>
          <p:nvPr/>
        </p:nvSpPr>
        <p:spPr>
          <a:xfrm>
            <a:off x="6412063" y="204425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DF81894-8BBE-462F-9CD0-77D4F3DAF310}"/>
              </a:ext>
            </a:extLst>
          </p:cNvPr>
          <p:cNvCxnSpPr/>
          <p:nvPr/>
        </p:nvCxnSpPr>
        <p:spPr>
          <a:xfrm flipV="1">
            <a:off x="265814" y="2477386"/>
            <a:ext cx="11632019" cy="2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709FECD-94D7-4214-B6C9-FCF57207C623}"/>
              </a:ext>
            </a:extLst>
          </p:cNvPr>
          <p:cNvCxnSpPr>
            <a:cxnSpLocks/>
          </p:cNvCxnSpPr>
          <p:nvPr/>
        </p:nvCxnSpPr>
        <p:spPr>
          <a:xfrm flipV="1">
            <a:off x="2700670" y="2615609"/>
            <a:ext cx="3870251" cy="74428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14F7D4C7-DE49-44A3-9878-61FB87D5F868}"/>
              </a:ext>
            </a:extLst>
          </p:cNvPr>
          <p:cNvGrpSpPr/>
          <p:nvPr/>
        </p:nvGrpSpPr>
        <p:grpSpPr>
          <a:xfrm>
            <a:off x="4423775" y="2037539"/>
            <a:ext cx="308098" cy="822619"/>
            <a:chOff x="4423775" y="2037539"/>
            <a:chExt cx="308098" cy="822619"/>
          </a:xfrm>
        </p:grpSpPr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460C15A8-6192-4717-9FEA-9D9A85D5E5A5}"/>
                </a:ext>
              </a:extLst>
            </p:cNvPr>
            <p:cNvCxnSpPr/>
            <p:nvPr/>
          </p:nvCxnSpPr>
          <p:spPr>
            <a:xfrm>
              <a:off x="4582633" y="2477386"/>
              <a:ext cx="0" cy="3827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B096563-915E-4940-AAD4-46A70E052700}"/>
                </a:ext>
              </a:extLst>
            </p:cNvPr>
            <p:cNvSpPr txBox="1"/>
            <p:nvPr/>
          </p:nvSpPr>
          <p:spPr>
            <a:xfrm>
              <a:off x="4423775" y="203753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5EE61EF-82F8-4B6B-8ED2-6024C20D4A0B}"/>
              </a:ext>
            </a:extLst>
          </p:cNvPr>
          <p:cNvGrpSpPr/>
          <p:nvPr/>
        </p:nvGrpSpPr>
        <p:grpSpPr>
          <a:xfrm>
            <a:off x="3431006" y="2477386"/>
            <a:ext cx="2200938" cy="345558"/>
            <a:chOff x="3431006" y="2477386"/>
            <a:chExt cx="2200938" cy="345558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2B40C807-F528-4398-80E4-9ABF90D502AE}"/>
                </a:ext>
              </a:extLst>
            </p:cNvPr>
            <p:cNvGrpSpPr/>
            <p:nvPr/>
          </p:nvGrpSpPr>
          <p:grpSpPr>
            <a:xfrm>
              <a:off x="5312968" y="2477386"/>
              <a:ext cx="318976" cy="308344"/>
              <a:chOff x="7804298" y="510363"/>
              <a:chExt cx="318976" cy="308344"/>
            </a:xfrm>
          </p:grpSpPr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B7E450BF-7B00-4548-9B06-9D8F14F46F35}"/>
                  </a:ext>
                </a:extLst>
              </p:cNvPr>
              <p:cNvCxnSpPr/>
              <p:nvPr/>
            </p:nvCxnSpPr>
            <p:spPr>
              <a:xfrm>
                <a:off x="7804298" y="520995"/>
                <a:ext cx="318976" cy="26581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E282C1FC-583B-4627-B9BA-B7E7BD8236C1}"/>
                  </a:ext>
                </a:extLst>
              </p:cNvPr>
              <p:cNvCxnSpPr/>
              <p:nvPr/>
            </p:nvCxnSpPr>
            <p:spPr>
              <a:xfrm flipV="1">
                <a:off x="7825563" y="510363"/>
                <a:ext cx="223284" cy="30834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C0FEB8C1-3FC8-4D9A-950E-D68E283ADD60}"/>
                </a:ext>
              </a:extLst>
            </p:cNvPr>
            <p:cNvGrpSpPr/>
            <p:nvPr/>
          </p:nvGrpSpPr>
          <p:grpSpPr>
            <a:xfrm>
              <a:off x="3431006" y="2514600"/>
              <a:ext cx="318976" cy="308344"/>
              <a:chOff x="7804298" y="510363"/>
              <a:chExt cx="318976" cy="308344"/>
            </a:xfrm>
          </p:grpSpPr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82E378D4-BFD5-4CDD-A6D8-2A09FB421594}"/>
                  </a:ext>
                </a:extLst>
              </p:cNvPr>
              <p:cNvCxnSpPr/>
              <p:nvPr/>
            </p:nvCxnSpPr>
            <p:spPr>
              <a:xfrm>
                <a:off x="7804298" y="520995"/>
                <a:ext cx="318976" cy="26581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F706612-883A-48F6-8039-F79C6583B045}"/>
                  </a:ext>
                </a:extLst>
              </p:cNvPr>
              <p:cNvCxnSpPr/>
              <p:nvPr/>
            </p:nvCxnSpPr>
            <p:spPr>
              <a:xfrm flipV="1">
                <a:off x="7825563" y="510363"/>
                <a:ext cx="223284" cy="30834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6182F21C-D296-49A8-91F8-91CBA1B5D4DE}"/>
              </a:ext>
            </a:extLst>
          </p:cNvPr>
          <p:cNvSpPr txBox="1"/>
          <p:nvPr/>
        </p:nvSpPr>
        <p:spPr>
          <a:xfrm>
            <a:off x="2859528" y="1743740"/>
            <a:ext cx="370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6 cm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82F3A57-8F35-4394-8590-45CD0B857514}"/>
              </a:ext>
            </a:extLst>
          </p:cNvPr>
          <p:cNvSpPr txBox="1"/>
          <p:nvPr/>
        </p:nvSpPr>
        <p:spPr>
          <a:xfrm>
            <a:off x="2700670" y="2838892"/>
            <a:ext cx="188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3 cm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9B8E9E4-DF7E-400F-A47D-6D8DA66E7F2E}"/>
              </a:ext>
            </a:extLst>
          </p:cNvPr>
          <p:cNvSpPr txBox="1"/>
          <p:nvPr/>
        </p:nvSpPr>
        <p:spPr>
          <a:xfrm>
            <a:off x="4531478" y="2803083"/>
            <a:ext cx="188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3 cm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26238C-2E0D-4A4E-BF53-1FE60A592C06}"/>
              </a:ext>
            </a:extLst>
          </p:cNvPr>
          <p:cNvSpPr/>
          <p:nvPr/>
        </p:nvSpPr>
        <p:spPr>
          <a:xfrm>
            <a:off x="7622134" y="458603"/>
            <a:ext cx="3454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Place le point C, milieu de [AB]. 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E1B91CC-3930-44C3-AE8C-758BC57F0A61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0195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39FFCC11-4A27-4FB1-8132-02680B872BB1}"/>
              </a:ext>
            </a:extLst>
          </p:cNvPr>
          <p:cNvCxnSpPr>
            <a:cxnSpLocks/>
          </p:cNvCxnSpPr>
          <p:nvPr/>
        </p:nvCxnSpPr>
        <p:spPr>
          <a:xfrm>
            <a:off x="2700670" y="2477386"/>
            <a:ext cx="0" cy="531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A9867E8-98DE-4E8E-B01C-6392B964F921}"/>
              </a:ext>
            </a:extLst>
          </p:cNvPr>
          <p:cNvSpPr txBox="1"/>
          <p:nvPr/>
        </p:nvSpPr>
        <p:spPr>
          <a:xfrm>
            <a:off x="2541812" y="208398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C8EB67F5-703E-4AE9-A593-FBEB1157F2F8}"/>
              </a:ext>
            </a:extLst>
          </p:cNvPr>
          <p:cNvCxnSpPr>
            <a:cxnSpLocks/>
          </p:cNvCxnSpPr>
          <p:nvPr/>
        </p:nvCxnSpPr>
        <p:spPr>
          <a:xfrm>
            <a:off x="6566913" y="2453313"/>
            <a:ext cx="4008" cy="300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FD148E7-8FFD-4124-9528-A80333919ECF}"/>
              </a:ext>
            </a:extLst>
          </p:cNvPr>
          <p:cNvSpPr txBox="1"/>
          <p:nvPr/>
        </p:nvSpPr>
        <p:spPr>
          <a:xfrm>
            <a:off x="6412063" y="204425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DF81894-8BBE-462F-9CD0-77D4F3DAF310}"/>
              </a:ext>
            </a:extLst>
          </p:cNvPr>
          <p:cNvCxnSpPr/>
          <p:nvPr/>
        </p:nvCxnSpPr>
        <p:spPr>
          <a:xfrm flipV="1">
            <a:off x="265814" y="2477386"/>
            <a:ext cx="11632019" cy="2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709FECD-94D7-4214-B6C9-FCF57207C623}"/>
              </a:ext>
            </a:extLst>
          </p:cNvPr>
          <p:cNvCxnSpPr>
            <a:cxnSpLocks/>
          </p:cNvCxnSpPr>
          <p:nvPr/>
        </p:nvCxnSpPr>
        <p:spPr>
          <a:xfrm flipV="1">
            <a:off x="2700670" y="2615609"/>
            <a:ext cx="3870251" cy="74428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460C15A8-6192-4717-9FEA-9D9A85D5E5A5}"/>
              </a:ext>
            </a:extLst>
          </p:cNvPr>
          <p:cNvCxnSpPr/>
          <p:nvPr/>
        </p:nvCxnSpPr>
        <p:spPr>
          <a:xfrm>
            <a:off x="4582633" y="2477386"/>
            <a:ext cx="0" cy="3827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4B096563-915E-4940-AAD4-46A70E052700}"/>
              </a:ext>
            </a:extLst>
          </p:cNvPr>
          <p:cNvSpPr txBox="1"/>
          <p:nvPr/>
        </p:nvSpPr>
        <p:spPr>
          <a:xfrm>
            <a:off x="4423775" y="203753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2B40C807-F528-4398-80E4-9ABF90D502AE}"/>
              </a:ext>
            </a:extLst>
          </p:cNvPr>
          <p:cNvGrpSpPr/>
          <p:nvPr/>
        </p:nvGrpSpPr>
        <p:grpSpPr>
          <a:xfrm>
            <a:off x="5312968" y="2477386"/>
            <a:ext cx="318976" cy="308344"/>
            <a:chOff x="7804298" y="510363"/>
            <a:chExt cx="318976" cy="308344"/>
          </a:xfrm>
        </p:grpSpPr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B7E450BF-7B00-4548-9B06-9D8F14F46F35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E282C1FC-583B-4627-B9BA-B7E7BD8236C1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C0FEB8C1-3FC8-4D9A-950E-D68E283ADD60}"/>
              </a:ext>
            </a:extLst>
          </p:cNvPr>
          <p:cNvGrpSpPr/>
          <p:nvPr/>
        </p:nvGrpSpPr>
        <p:grpSpPr>
          <a:xfrm>
            <a:off x="3431006" y="2514600"/>
            <a:ext cx="318976" cy="308344"/>
            <a:chOff x="7804298" y="510363"/>
            <a:chExt cx="318976" cy="308344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82E378D4-BFD5-4CDD-A6D8-2A09FB421594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FF706612-883A-48F6-8039-F79C6583B045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6182F21C-D296-49A8-91F8-91CBA1B5D4DE}"/>
              </a:ext>
            </a:extLst>
          </p:cNvPr>
          <p:cNvSpPr txBox="1"/>
          <p:nvPr/>
        </p:nvSpPr>
        <p:spPr>
          <a:xfrm>
            <a:off x="2859528" y="1743740"/>
            <a:ext cx="370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6 cm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82F3A57-8F35-4394-8590-45CD0B857514}"/>
              </a:ext>
            </a:extLst>
          </p:cNvPr>
          <p:cNvSpPr txBox="1"/>
          <p:nvPr/>
        </p:nvSpPr>
        <p:spPr>
          <a:xfrm>
            <a:off x="2700670" y="2838892"/>
            <a:ext cx="188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3 cm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9B8E9E4-DF7E-400F-A47D-6D8DA66E7F2E}"/>
              </a:ext>
            </a:extLst>
          </p:cNvPr>
          <p:cNvSpPr txBox="1"/>
          <p:nvPr/>
        </p:nvSpPr>
        <p:spPr>
          <a:xfrm>
            <a:off x="4531478" y="2803083"/>
            <a:ext cx="188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3 cm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F3D7E33A-6167-4C06-B561-C05E4B66A440}"/>
              </a:ext>
            </a:extLst>
          </p:cNvPr>
          <p:cNvCxnSpPr/>
          <p:nvPr/>
        </p:nvCxnSpPr>
        <p:spPr>
          <a:xfrm>
            <a:off x="606056" y="2525232"/>
            <a:ext cx="0" cy="4837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FB716057-6EC0-43F2-86D4-97AE4695D4DA}"/>
              </a:ext>
            </a:extLst>
          </p:cNvPr>
          <p:cNvSpPr txBox="1"/>
          <p:nvPr/>
        </p:nvSpPr>
        <p:spPr>
          <a:xfrm>
            <a:off x="510363" y="203753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7E24636-4525-48B7-A593-851985AB537F}"/>
              </a:ext>
            </a:extLst>
          </p:cNvPr>
          <p:cNvSpPr txBox="1"/>
          <p:nvPr/>
        </p:nvSpPr>
        <p:spPr>
          <a:xfrm>
            <a:off x="818706" y="2277876"/>
            <a:ext cx="1568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4 cm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4DE0FF6-551D-434E-8DBA-4E9292671BEB}"/>
              </a:ext>
            </a:extLst>
          </p:cNvPr>
          <p:cNvSpPr/>
          <p:nvPr/>
        </p:nvSpPr>
        <p:spPr>
          <a:xfrm>
            <a:off x="3452271" y="352002"/>
            <a:ext cx="7786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Place le point D sur (AB), tel que [DA] = 4 cm et D n’appartient pas à [AB]. 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EB622F6-6E7E-4521-A383-F27721E442C6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181157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39FFCC11-4A27-4FB1-8132-02680B872BB1}"/>
              </a:ext>
            </a:extLst>
          </p:cNvPr>
          <p:cNvCxnSpPr>
            <a:cxnSpLocks/>
          </p:cNvCxnSpPr>
          <p:nvPr/>
        </p:nvCxnSpPr>
        <p:spPr>
          <a:xfrm>
            <a:off x="2700670" y="2477386"/>
            <a:ext cx="0" cy="531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BA9867E8-98DE-4E8E-B01C-6392B964F921}"/>
              </a:ext>
            </a:extLst>
          </p:cNvPr>
          <p:cNvSpPr txBox="1"/>
          <p:nvPr/>
        </p:nvSpPr>
        <p:spPr>
          <a:xfrm>
            <a:off x="2541812" y="208398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C8EB67F5-703E-4AE9-A593-FBEB1157F2F8}"/>
              </a:ext>
            </a:extLst>
          </p:cNvPr>
          <p:cNvCxnSpPr>
            <a:cxnSpLocks/>
          </p:cNvCxnSpPr>
          <p:nvPr/>
        </p:nvCxnSpPr>
        <p:spPr>
          <a:xfrm>
            <a:off x="6566913" y="2453313"/>
            <a:ext cx="4008" cy="300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FD148E7-8FFD-4124-9528-A80333919ECF}"/>
              </a:ext>
            </a:extLst>
          </p:cNvPr>
          <p:cNvSpPr txBox="1"/>
          <p:nvPr/>
        </p:nvSpPr>
        <p:spPr>
          <a:xfrm>
            <a:off x="6412063" y="204425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B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DF81894-8BBE-462F-9CD0-77D4F3DAF310}"/>
              </a:ext>
            </a:extLst>
          </p:cNvPr>
          <p:cNvCxnSpPr/>
          <p:nvPr/>
        </p:nvCxnSpPr>
        <p:spPr>
          <a:xfrm flipV="1">
            <a:off x="265814" y="2477386"/>
            <a:ext cx="11632019" cy="2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709FECD-94D7-4214-B6C9-FCF57207C623}"/>
              </a:ext>
            </a:extLst>
          </p:cNvPr>
          <p:cNvCxnSpPr>
            <a:cxnSpLocks/>
          </p:cNvCxnSpPr>
          <p:nvPr/>
        </p:nvCxnSpPr>
        <p:spPr>
          <a:xfrm flipV="1">
            <a:off x="2700670" y="2615609"/>
            <a:ext cx="3870251" cy="74428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460C15A8-6192-4717-9FEA-9D9A85D5E5A5}"/>
              </a:ext>
            </a:extLst>
          </p:cNvPr>
          <p:cNvCxnSpPr/>
          <p:nvPr/>
        </p:nvCxnSpPr>
        <p:spPr>
          <a:xfrm>
            <a:off x="4582633" y="2477386"/>
            <a:ext cx="0" cy="3827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4B096563-915E-4940-AAD4-46A70E052700}"/>
              </a:ext>
            </a:extLst>
          </p:cNvPr>
          <p:cNvSpPr txBox="1"/>
          <p:nvPr/>
        </p:nvSpPr>
        <p:spPr>
          <a:xfrm>
            <a:off x="4423775" y="203753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2B40C807-F528-4398-80E4-9ABF90D502AE}"/>
              </a:ext>
            </a:extLst>
          </p:cNvPr>
          <p:cNvGrpSpPr/>
          <p:nvPr/>
        </p:nvGrpSpPr>
        <p:grpSpPr>
          <a:xfrm>
            <a:off x="5312968" y="2477386"/>
            <a:ext cx="318976" cy="308344"/>
            <a:chOff x="7804298" y="510363"/>
            <a:chExt cx="318976" cy="308344"/>
          </a:xfrm>
        </p:grpSpPr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B7E450BF-7B00-4548-9B06-9D8F14F46F35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E282C1FC-583B-4627-B9BA-B7E7BD8236C1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C0FEB8C1-3FC8-4D9A-950E-D68E283ADD60}"/>
              </a:ext>
            </a:extLst>
          </p:cNvPr>
          <p:cNvGrpSpPr/>
          <p:nvPr/>
        </p:nvGrpSpPr>
        <p:grpSpPr>
          <a:xfrm>
            <a:off x="3431006" y="2514600"/>
            <a:ext cx="318976" cy="308344"/>
            <a:chOff x="7804298" y="510363"/>
            <a:chExt cx="318976" cy="308344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82E378D4-BFD5-4CDD-A6D8-2A09FB421594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FF706612-883A-48F6-8039-F79C6583B045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6182F21C-D296-49A8-91F8-91CBA1B5D4DE}"/>
              </a:ext>
            </a:extLst>
          </p:cNvPr>
          <p:cNvSpPr txBox="1"/>
          <p:nvPr/>
        </p:nvSpPr>
        <p:spPr>
          <a:xfrm>
            <a:off x="2859528" y="1743740"/>
            <a:ext cx="370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6 cm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82F3A57-8F35-4394-8590-45CD0B857514}"/>
              </a:ext>
            </a:extLst>
          </p:cNvPr>
          <p:cNvSpPr txBox="1"/>
          <p:nvPr/>
        </p:nvSpPr>
        <p:spPr>
          <a:xfrm>
            <a:off x="2700670" y="2838892"/>
            <a:ext cx="188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3 cm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9B8E9E4-DF7E-400F-A47D-6D8DA66E7F2E}"/>
              </a:ext>
            </a:extLst>
          </p:cNvPr>
          <p:cNvSpPr txBox="1"/>
          <p:nvPr/>
        </p:nvSpPr>
        <p:spPr>
          <a:xfrm>
            <a:off x="4531478" y="2803083"/>
            <a:ext cx="188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3 cm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F3D7E33A-6167-4C06-B561-C05E4B66A440}"/>
              </a:ext>
            </a:extLst>
          </p:cNvPr>
          <p:cNvCxnSpPr/>
          <p:nvPr/>
        </p:nvCxnSpPr>
        <p:spPr>
          <a:xfrm>
            <a:off x="606056" y="2525232"/>
            <a:ext cx="0" cy="4837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FB716057-6EC0-43F2-86D4-97AE4695D4DA}"/>
              </a:ext>
            </a:extLst>
          </p:cNvPr>
          <p:cNvSpPr txBox="1"/>
          <p:nvPr/>
        </p:nvSpPr>
        <p:spPr>
          <a:xfrm>
            <a:off x="510363" y="203753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7E24636-4525-48B7-A593-851985AB537F}"/>
              </a:ext>
            </a:extLst>
          </p:cNvPr>
          <p:cNvSpPr txBox="1"/>
          <p:nvPr/>
        </p:nvSpPr>
        <p:spPr>
          <a:xfrm>
            <a:off x="818706" y="2277876"/>
            <a:ext cx="1568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rayonL" panose="00000500000000000000" pitchFamily="2" charset="0"/>
              </a:rPr>
              <a:t>4 cm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97DF42-A737-452F-AAD2-3E2D95CB8D0F}"/>
              </a:ext>
            </a:extLst>
          </p:cNvPr>
          <p:cNvSpPr/>
          <p:nvPr/>
        </p:nvSpPr>
        <p:spPr>
          <a:xfrm>
            <a:off x="7758222" y="267218"/>
            <a:ext cx="3076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Que dire des points D, A et B ?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0E9113E-C8A6-4581-A981-F17CB454BE03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055040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6CC4A6-8E4C-4833-95CF-FD8E993BF0DD}"/>
              </a:ext>
            </a:extLst>
          </p:cNvPr>
          <p:cNvSpPr/>
          <p:nvPr/>
        </p:nvSpPr>
        <p:spPr>
          <a:xfrm>
            <a:off x="584791" y="627321"/>
            <a:ext cx="1127051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500" b="1" u="sng" dirty="0"/>
              <a:t>Sur feuille blanche, trace la figure correspondant au programme de construction suivant et réponds à la question:</a:t>
            </a:r>
          </a:p>
          <a:p>
            <a:endParaRPr lang="fr-FR" sz="2500" dirty="0"/>
          </a:p>
          <a:p>
            <a:pPr marL="285750" indent="-285750">
              <a:buFontTx/>
              <a:buChar char="-"/>
            </a:pPr>
            <a:r>
              <a:rPr lang="fr-FR" sz="2500" dirty="0"/>
              <a:t>Trace un segment [EF] de 7 cm.</a:t>
            </a:r>
          </a:p>
          <a:p>
            <a:pPr marL="285750" indent="-285750">
              <a:buFontTx/>
              <a:buChar char="-"/>
            </a:pPr>
            <a:r>
              <a:rPr lang="fr-FR" sz="2500" dirty="0"/>
              <a:t>Place le point G, milieu de [EF]. </a:t>
            </a:r>
          </a:p>
          <a:p>
            <a:pPr marL="285750" indent="-285750">
              <a:buFontTx/>
              <a:buChar char="-"/>
            </a:pPr>
            <a:r>
              <a:rPr lang="fr-FR" sz="2500" dirty="0"/>
              <a:t>Trace la droite perpendiculaire à [EF] et passant par G. </a:t>
            </a:r>
          </a:p>
          <a:p>
            <a:pPr marL="285750" indent="-285750">
              <a:buFontTx/>
              <a:buChar char="-"/>
            </a:pPr>
            <a:r>
              <a:rPr lang="fr-FR" sz="2500" dirty="0"/>
              <a:t>Place un point H sur cette droite. </a:t>
            </a:r>
          </a:p>
          <a:p>
            <a:r>
              <a:rPr lang="fr-FR" sz="2500" dirty="0"/>
              <a:t> </a:t>
            </a:r>
          </a:p>
          <a:p>
            <a:endParaRPr lang="fr-FR" sz="2500" dirty="0"/>
          </a:p>
          <a:p>
            <a:r>
              <a:rPr lang="fr-FR" sz="2500" b="1" dirty="0">
                <a:solidFill>
                  <a:srgbClr val="FF0000"/>
                </a:solidFill>
              </a:rPr>
              <a:t>Que peut-on dire des droites (GH) et (EF) ?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E98C040-1F38-4A63-951C-01DCBE84B932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92265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693C77-3949-44F2-87B1-09DC9052F067}"/>
              </a:ext>
            </a:extLst>
          </p:cNvPr>
          <p:cNvSpPr/>
          <p:nvPr/>
        </p:nvSpPr>
        <p:spPr>
          <a:xfrm>
            <a:off x="7322374" y="554296"/>
            <a:ext cx="3395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Trace un segment [EF] de 7 cm.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C7D1F9B-3F7E-44A2-B02C-0F597F436004}"/>
              </a:ext>
            </a:extLst>
          </p:cNvPr>
          <p:cNvCxnSpPr/>
          <p:nvPr/>
        </p:nvCxnSpPr>
        <p:spPr>
          <a:xfrm>
            <a:off x="2009553" y="2211572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BCCB0857-820B-472C-BCF1-F0718431ACEA}"/>
              </a:ext>
            </a:extLst>
          </p:cNvPr>
          <p:cNvCxnSpPr/>
          <p:nvPr/>
        </p:nvCxnSpPr>
        <p:spPr>
          <a:xfrm>
            <a:off x="6638260" y="2119423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8F7856C-BBE0-4937-8FE1-8597783A7342}"/>
              </a:ext>
            </a:extLst>
          </p:cNvPr>
          <p:cNvCxnSpPr/>
          <p:nvPr/>
        </p:nvCxnSpPr>
        <p:spPr>
          <a:xfrm>
            <a:off x="2009553" y="2509283"/>
            <a:ext cx="46570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80AA935F-49F0-44FC-A735-14B856B86470}"/>
              </a:ext>
            </a:extLst>
          </p:cNvPr>
          <p:cNvSpPr txBox="1"/>
          <p:nvPr/>
        </p:nvSpPr>
        <p:spPr>
          <a:xfrm>
            <a:off x="1861115" y="18206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873F35E-223B-4FCF-8701-9484359EE86F}"/>
              </a:ext>
            </a:extLst>
          </p:cNvPr>
          <p:cNvSpPr txBox="1"/>
          <p:nvPr/>
        </p:nvSpPr>
        <p:spPr>
          <a:xfrm>
            <a:off x="6521382" y="172919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5E8FB87-8CA3-48C6-88BF-4848E56BB79E}"/>
              </a:ext>
            </a:extLst>
          </p:cNvPr>
          <p:cNvSpPr txBox="1"/>
          <p:nvPr/>
        </p:nvSpPr>
        <p:spPr>
          <a:xfrm>
            <a:off x="3896807" y="1837959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7 cm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2D0CD27-C9E1-47F0-B072-38D995B9F2D7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95226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8A767856-F447-4102-B533-2A5B62934618}"/>
              </a:ext>
            </a:extLst>
          </p:cNvPr>
          <p:cNvCxnSpPr/>
          <p:nvPr/>
        </p:nvCxnSpPr>
        <p:spPr>
          <a:xfrm>
            <a:off x="4072270" y="2424223"/>
            <a:ext cx="85060" cy="233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1662121F-74AE-4D0E-B7FD-806BCB5E253E}"/>
              </a:ext>
            </a:extLst>
          </p:cNvPr>
          <p:cNvGrpSpPr/>
          <p:nvPr/>
        </p:nvGrpSpPr>
        <p:grpSpPr>
          <a:xfrm>
            <a:off x="1598285" y="1252133"/>
            <a:ext cx="4867922" cy="1974848"/>
            <a:chOff x="1598285" y="1252133"/>
            <a:chExt cx="4867922" cy="1974848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737AAE40-16E5-431A-B515-74C454DC3F37}"/>
                </a:ext>
              </a:extLst>
            </p:cNvPr>
            <p:cNvGrpSpPr/>
            <p:nvPr/>
          </p:nvGrpSpPr>
          <p:grpSpPr>
            <a:xfrm>
              <a:off x="1775637" y="1621465"/>
              <a:ext cx="4635796" cy="1605516"/>
              <a:chOff x="1796902" y="1658679"/>
              <a:chExt cx="4635796" cy="1605516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D8C4087C-8E7D-4F8A-A1A7-F5A90A005850}"/>
                  </a:ext>
                </a:extLst>
              </p:cNvPr>
              <p:cNvCxnSpPr/>
              <p:nvPr/>
            </p:nvCxnSpPr>
            <p:spPr>
              <a:xfrm flipV="1">
                <a:off x="1881963" y="1871330"/>
                <a:ext cx="4550735" cy="13822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C21D109C-69A9-4627-A0B6-3181CC2287CD}"/>
                  </a:ext>
                </a:extLst>
              </p:cNvPr>
              <p:cNvCxnSpPr/>
              <p:nvPr/>
            </p:nvCxnSpPr>
            <p:spPr>
              <a:xfrm>
                <a:off x="1796902" y="3019647"/>
                <a:ext cx="106326" cy="24454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E2494201-36AA-4A0E-8D18-D26C7E71F82D}"/>
                  </a:ext>
                </a:extLst>
              </p:cNvPr>
              <p:cNvCxnSpPr/>
              <p:nvPr/>
            </p:nvCxnSpPr>
            <p:spPr>
              <a:xfrm>
                <a:off x="6358270" y="1658679"/>
                <a:ext cx="74428" cy="21265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7009AD63-66DA-4957-9600-99422B114B5D}"/>
                </a:ext>
              </a:extLst>
            </p:cNvPr>
            <p:cNvGrpSpPr/>
            <p:nvPr/>
          </p:nvGrpSpPr>
          <p:grpSpPr>
            <a:xfrm>
              <a:off x="2817629" y="2711302"/>
              <a:ext cx="340242" cy="340242"/>
              <a:chOff x="606056" y="1360967"/>
              <a:chExt cx="340242" cy="340242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9C98358E-6D08-4858-9EFB-B8AC37AC153E}"/>
                  </a:ext>
                </a:extLst>
              </p:cNvPr>
              <p:cNvCxnSpPr/>
              <p:nvPr/>
            </p:nvCxnSpPr>
            <p:spPr>
              <a:xfrm>
                <a:off x="606056" y="1403498"/>
                <a:ext cx="340242" cy="255181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50BFEDB1-498D-46B9-B2FB-384C54C9B379}"/>
                  </a:ext>
                </a:extLst>
              </p:cNvPr>
              <p:cNvCxnSpPr/>
              <p:nvPr/>
            </p:nvCxnSpPr>
            <p:spPr>
              <a:xfrm flipV="1">
                <a:off x="669851" y="1360967"/>
                <a:ext cx="212651" cy="34024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2A7ECBD1-660E-4A52-B317-FA53D1695E41}"/>
                </a:ext>
              </a:extLst>
            </p:cNvPr>
            <p:cNvGrpSpPr/>
            <p:nvPr/>
          </p:nvGrpSpPr>
          <p:grpSpPr>
            <a:xfrm>
              <a:off x="5124893" y="2009553"/>
              <a:ext cx="340242" cy="340242"/>
              <a:chOff x="606056" y="1360967"/>
              <a:chExt cx="340242" cy="340242"/>
            </a:xfrm>
          </p:grpSpPr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4EB6461-388A-451E-9775-61F7C955F357}"/>
                  </a:ext>
                </a:extLst>
              </p:cNvPr>
              <p:cNvCxnSpPr/>
              <p:nvPr/>
            </p:nvCxnSpPr>
            <p:spPr>
              <a:xfrm>
                <a:off x="606056" y="1403498"/>
                <a:ext cx="340242" cy="255181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C74476E2-C3B6-4AF2-907D-755223753D9F}"/>
                  </a:ext>
                </a:extLst>
              </p:cNvPr>
              <p:cNvCxnSpPr/>
              <p:nvPr/>
            </p:nvCxnSpPr>
            <p:spPr>
              <a:xfrm flipV="1">
                <a:off x="669851" y="1360967"/>
                <a:ext cx="212651" cy="34024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E8FE233B-AFA9-43F7-98BB-BC9D1C4F1145}"/>
                </a:ext>
              </a:extLst>
            </p:cNvPr>
            <p:cNvSpPr txBox="1"/>
            <p:nvPr/>
          </p:nvSpPr>
          <p:spPr>
            <a:xfrm>
              <a:off x="1598285" y="2658140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I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63E32A71-2802-48D3-9030-EB505FAC9354}"/>
                </a:ext>
              </a:extLst>
            </p:cNvPr>
            <p:cNvSpPr txBox="1"/>
            <p:nvPr/>
          </p:nvSpPr>
          <p:spPr>
            <a:xfrm>
              <a:off x="6207803" y="1252133"/>
              <a:ext cx="2584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J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BD689F3-9BE4-4377-823B-7B67EA70D0B7}"/>
                </a:ext>
              </a:extLst>
            </p:cNvPr>
            <p:cNvSpPr txBox="1"/>
            <p:nvPr/>
          </p:nvSpPr>
          <p:spPr>
            <a:xfrm>
              <a:off x="3931045" y="2101334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L</a:t>
              </a:r>
            </a:p>
          </p:txBody>
        </p: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32050780-67A1-4285-89A6-F288BF0A18DD}"/>
              </a:ext>
            </a:extLst>
          </p:cNvPr>
          <p:cNvSpPr txBox="1"/>
          <p:nvPr/>
        </p:nvSpPr>
        <p:spPr>
          <a:xfrm>
            <a:off x="786809" y="308344"/>
            <a:ext cx="512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Rédige le programme de construction de cette figure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7228A87-8599-42C7-8550-D9D32B8F46DA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40338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C7D1F9B-3F7E-44A2-B02C-0F597F436004}"/>
              </a:ext>
            </a:extLst>
          </p:cNvPr>
          <p:cNvCxnSpPr/>
          <p:nvPr/>
        </p:nvCxnSpPr>
        <p:spPr>
          <a:xfrm>
            <a:off x="2009553" y="2211572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BCCB0857-820B-472C-BCF1-F0718431ACEA}"/>
              </a:ext>
            </a:extLst>
          </p:cNvPr>
          <p:cNvCxnSpPr/>
          <p:nvPr/>
        </p:nvCxnSpPr>
        <p:spPr>
          <a:xfrm>
            <a:off x="6638260" y="2119423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8F7856C-BBE0-4937-8FE1-8597783A7342}"/>
              </a:ext>
            </a:extLst>
          </p:cNvPr>
          <p:cNvCxnSpPr/>
          <p:nvPr/>
        </p:nvCxnSpPr>
        <p:spPr>
          <a:xfrm>
            <a:off x="2009553" y="2509283"/>
            <a:ext cx="46570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80AA935F-49F0-44FC-A735-14B856B86470}"/>
              </a:ext>
            </a:extLst>
          </p:cNvPr>
          <p:cNvSpPr txBox="1"/>
          <p:nvPr/>
        </p:nvSpPr>
        <p:spPr>
          <a:xfrm>
            <a:off x="1861115" y="18206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873F35E-223B-4FCF-8701-9484359EE86F}"/>
              </a:ext>
            </a:extLst>
          </p:cNvPr>
          <p:cNvSpPr txBox="1"/>
          <p:nvPr/>
        </p:nvSpPr>
        <p:spPr>
          <a:xfrm>
            <a:off x="6521382" y="172919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5E8FB87-8CA3-48C6-88BF-4848E56BB79E}"/>
              </a:ext>
            </a:extLst>
          </p:cNvPr>
          <p:cNvSpPr txBox="1"/>
          <p:nvPr/>
        </p:nvSpPr>
        <p:spPr>
          <a:xfrm>
            <a:off x="3896807" y="156897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7 cm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22D342-5C1C-49C8-AAFF-E9B737EB235F}"/>
              </a:ext>
            </a:extLst>
          </p:cNvPr>
          <p:cNvSpPr/>
          <p:nvPr/>
        </p:nvSpPr>
        <p:spPr>
          <a:xfrm>
            <a:off x="7513480" y="416074"/>
            <a:ext cx="3438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Place le point G, milieu de [EF]. 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25368378-136D-4EB5-B933-AD5EE1EFF710}"/>
              </a:ext>
            </a:extLst>
          </p:cNvPr>
          <p:cNvGrpSpPr/>
          <p:nvPr/>
        </p:nvGrpSpPr>
        <p:grpSpPr>
          <a:xfrm>
            <a:off x="4115978" y="1856417"/>
            <a:ext cx="330540" cy="858429"/>
            <a:chOff x="4115978" y="1856417"/>
            <a:chExt cx="330540" cy="858429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6AC3C16B-CDE3-4878-82A1-8AF3C739FF0F}"/>
                </a:ext>
              </a:extLst>
            </p:cNvPr>
            <p:cNvCxnSpPr/>
            <p:nvPr/>
          </p:nvCxnSpPr>
          <p:spPr>
            <a:xfrm>
              <a:off x="4225583" y="2307265"/>
              <a:ext cx="0" cy="40758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3A8DE68C-DC6E-445C-AA39-6769C853689E}"/>
                </a:ext>
              </a:extLst>
            </p:cNvPr>
            <p:cNvSpPr txBox="1"/>
            <p:nvPr/>
          </p:nvSpPr>
          <p:spPr>
            <a:xfrm>
              <a:off x="4115978" y="1856417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G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CBD4D2C9-21F8-4D05-B575-D467B7907115}"/>
              </a:ext>
            </a:extLst>
          </p:cNvPr>
          <p:cNvGrpSpPr/>
          <p:nvPr/>
        </p:nvGrpSpPr>
        <p:grpSpPr>
          <a:xfrm>
            <a:off x="3175824" y="2355111"/>
            <a:ext cx="2366565" cy="318976"/>
            <a:chOff x="3175824" y="2355111"/>
            <a:chExt cx="2366565" cy="318976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46E2DFDA-D134-470E-8C95-B8B782EFB9BF}"/>
                </a:ext>
              </a:extLst>
            </p:cNvPr>
            <p:cNvGrpSpPr/>
            <p:nvPr/>
          </p:nvGrpSpPr>
          <p:grpSpPr>
            <a:xfrm>
              <a:off x="3175824" y="2355111"/>
              <a:ext cx="318976" cy="308344"/>
              <a:chOff x="7804298" y="510363"/>
              <a:chExt cx="318976" cy="308344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1155D533-12E8-4F36-9891-1332967EEED2}"/>
                  </a:ext>
                </a:extLst>
              </p:cNvPr>
              <p:cNvCxnSpPr/>
              <p:nvPr/>
            </p:nvCxnSpPr>
            <p:spPr>
              <a:xfrm>
                <a:off x="7804298" y="520995"/>
                <a:ext cx="318976" cy="26581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66F235FB-696C-4976-BF06-EEF6CD7928FB}"/>
                  </a:ext>
                </a:extLst>
              </p:cNvPr>
              <p:cNvCxnSpPr/>
              <p:nvPr/>
            </p:nvCxnSpPr>
            <p:spPr>
              <a:xfrm flipV="1">
                <a:off x="7825563" y="510363"/>
                <a:ext cx="223284" cy="30834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37D8800C-6B31-43B4-AF84-95F07A6431A5}"/>
                </a:ext>
              </a:extLst>
            </p:cNvPr>
            <p:cNvGrpSpPr/>
            <p:nvPr/>
          </p:nvGrpSpPr>
          <p:grpSpPr>
            <a:xfrm>
              <a:off x="5223413" y="2365743"/>
              <a:ext cx="318976" cy="308344"/>
              <a:chOff x="7804298" y="510363"/>
              <a:chExt cx="318976" cy="308344"/>
            </a:xfrm>
          </p:grpSpPr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56D80842-6DAE-4224-84B1-606B9B18F703}"/>
                  </a:ext>
                </a:extLst>
              </p:cNvPr>
              <p:cNvCxnSpPr/>
              <p:nvPr/>
            </p:nvCxnSpPr>
            <p:spPr>
              <a:xfrm>
                <a:off x="7804298" y="520995"/>
                <a:ext cx="318976" cy="26581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7AE807CF-D198-4433-BCD8-8F39250F4788}"/>
                  </a:ext>
                </a:extLst>
              </p:cNvPr>
              <p:cNvCxnSpPr/>
              <p:nvPr/>
            </p:nvCxnSpPr>
            <p:spPr>
              <a:xfrm flipV="1">
                <a:off x="7825563" y="510363"/>
                <a:ext cx="223284" cy="30834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3DC63D11-385A-4C67-831D-E1AA12681780}"/>
              </a:ext>
            </a:extLst>
          </p:cNvPr>
          <p:cNvGrpSpPr/>
          <p:nvPr/>
        </p:nvGrpSpPr>
        <p:grpSpPr>
          <a:xfrm>
            <a:off x="2667766" y="2700668"/>
            <a:ext cx="3249998" cy="504377"/>
            <a:chOff x="2667766" y="2700668"/>
            <a:chExt cx="3249998" cy="504377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CDDBED9D-ADCE-4AC1-9E8B-C16B362E1E22}"/>
                </a:ext>
              </a:extLst>
            </p:cNvPr>
            <p:cNvSpPr txBox="1"/>
            <p:nvPr/>
          </p:nvSpPr>
          <p:spPr>
            <a:xfrm>
              <a:off x="2667766" y="2700668"/>
              <a:ext cx="899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rayonL" panose="00000500000000000000" pitchFamily="2" charset="0"/>
                </a:rPr>
                <a:t>3, 5 cm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A8B9D60B-C5A3-4D36-BC9B-926E46D1C5DB}"/>
                </a:ext>
              </a:extLst>
            </p:cNvPr>
            <p:cNvSpPr txBox="1"/>
            <p:nvPr/>
          </p:nvSpPr>
          <p:spPr>
            <a:xfrm>
              <a:off x="5018159" y="2835713"/>
              <a:ext cx="899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rayonL" panose="00000500000000000000" pitchFamily="2" charset="0"/>
                </a:rPr>
                <a:t>3, 5 cm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B30F1AB5-700D-4238-9A70-F95B6631B6FE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72415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C7D1F9B-3F7E-44A2-B02C-0F597F436004}"/>
              </a:ext>
            </a:extLst>
          </p:cNvPr>
          <p:cNvCxnSpPr/>
          <p:nvPr/>
        </p:nvCxnSpPr>
        <p:spPr>
          <a:xfrm>
            <a:off x="2009553" y="2211572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BCCB0857-820B-472C-BCF1-F0718431ACEA}"/>
              </a:ext>
            </a:extLst>
          </p:cNvPr>
          <p:cNvCxnSpPr/>
          <p:nvPr/>
        </p:nvCxnSpPr>
        <p:spPr>
          <a:xfrm>
            <a:off x="6638260" y="2119423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8F7856C-BBE0-4937-8FE1-8597783A7342}"/>
              </a:ext>
            </a:extLst>
          </p:cNvPr>
          <p:cNvCxnSpPr/>
          <p:nvPr/>
        </p:nvCxnSpPr>
        <p:spPr>
          <a:xfrm>
            <a:off x="2009553" y="2509283"/>
            <a:ext cx="46570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80AA935F-49F0-44FC-A735-14B856B86470}"/>
              </a:ext>
            </a:extLst>
          </p:cNvPr>
          <p:cNvSpPr txBox="1"/>
          <p:nvPr/>
        </p:nvSpPr>
        <p:spPr>
          <a:xfrm>
            <a:off x="1861115" y="18206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873F35E-223B-4FCF-8701-9484359EE86F}"/>
              </a:ext>
            </a:extLst>
          </p:cNvPr>
          <p:cNvSpPr txBox="1"/>
          <p:nvPr/>
        </p:nvSpPr>
        <p:spPr>
          <a:xfrm>
            <a:off x="6521382" y="172919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AC3C16B-CDE3-4878-82A1-8AF3C739FF0F}"/>
              </a:ext>
            </a:extLst>
          </p:cNvPr>
          <p:cNvCxnSpPr/>
          <p:nvPr/>
        </p:nvCxnSpPr>
        <p:spPr>
          <a:xfrm>
            <a:off x="4225583" y="2307265"/>
            <a:ext cx="0" cy="4075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3A8DE68C-DC6E-445C-AA39-6769C853689E}"/>
              </a:ext>
            </a:extLst>
          </p:cNvPr>
          <p:cNvSpPr txBox="1"/>
          <p:nvPr/>
        </p:nvSpPr>
        <p:spPr>
          <a:xfrm>
            <a:off x="3859616" y="209852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6E2DFDA-D134-470E-8C95-B8B782EFB9BF}"/>
              </a:ext>
            </a:extLst>
          </p:cNvPr>
          <p:cNvGrpSpPr/>
          <p:nvPr/>
        </p:nvGrpSpPr>
        <p:grpSpPr>
          <a:xfrm>
            <a:off x="3175824" y="2355111"/>
            <a:ext cx="318976" cy="308344"/>
            <a:chOff x="7804298" y="510363"/>
            <a:chExt cx="318976" cy="308344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1155D533-12E8-4F36-9891-1332967EEED2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66F235FB-696C-4976-BF06-EEF6CD7928FB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7D8800C-6B31-43B4-AF84-95F07A6431A5}"/>
              </a:ext>
            </a:extLst>
          </p:cNvPr>
          <p:cNvGrpSpPr/>
          <p:nvPr/>
        </p:nvGrpSpPr>
        <p:grpSpPr>
          <a:xfrm>
            <a:off x="5223413" y="2365743"/>
            <a:ext cx="318976" cy="308344"/>
            <a:chOff x="7804298" y="510363"/>
            <a:chExt cx="318976" cy="308344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56D80842-6DAE-4224-84B1-606B9B18F703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7AE807CF-D198-4433-BCD8-8F39250F4788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DDBED9D-ADCE-4AC1-9E8B-C16B362E1E22}"/>
              </a:ext>
            </a:extLst>
          </p:cNvPr>
          <p:cNvSpPr txBox="1"/>
          <p:nvPr/>
        </p:nvSpPr>
        <p:spPr>
          <a:xfrm>
            <a:off x="2667766" y="2700668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3, 5 cm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8B9D60B-C5A3-4D36-BC9B-926E46D1C5DB}"/>
              </a:ext>
            </a:extLst>
          </p:cNvPr>
          <p:cNvSpPr txBox="1"/>
          <p:nvPr/>
        </p:nvSpPr>
        <p:spPr>
          <a:xfrm>
            <a:off x="5018159" y="2835713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3, 5 cm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5434C1-DFFA-45EA-B069-10820FE481D3}"/>
              </a:ext>
            </a:extLst>
          </p:cNvPr>
          <p:cNvSpPr/>
          <p:nvPr/>
        </p:nvSpPr>
        <p:spPr>
          <a:xfrm>
            <a:off x="5542389" y="331013"/>
            <a:ext cx="5601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Trace la droite perpendiculaire à [EF] et passant par G. 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8DC72BAF-9D45-4946-AD61-E461B4F00EFB}"/>
              </a:ext>
            </a:extLst>
          </p:cNvPr>
          <p:cNvCxnSpPr/>
          <p:nvPr/>
        </p:nvCxnSpPr>
        <p:spPr>
          <a:xfrm flipH="1">
            <a:off x="4180294" y="297711"/>
            <a:ext cx="55665" cy="62625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E93D2BA8-74BE-454A-846A-66F189092E84}"/>
              </a:ext>
            </a:extLst>
          </p:cNvPr>
          <p:cNvGrpSpPr/>
          <p:nvPr/>
        </p:nvGrpSpPr>
        <p:grpSpPr>
          <a:xfrm>
            <a:off x="4243335" y="2139649"/>
            <a:ext cx="231557" cy="369332"/>
            <a:chOff x="885850" y="159488"/>
            <a:chExt cx="443220" cy="446568"/>
          </a:xfrm>
        </p:grpSpPr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280488F8-6DBB-45FB-ACEE-009B106A31ED}"/>
                </a:ext>
              </a:extLst>
            </p:cNvPr>
            <p:cNvCxnSpPr/>
            <p:nvPr/>
          </p:nvCxnSpPr>
          <p:spPr>
            <a:xfrm>
              <a:off x="885850" y="170121"/>
              <a:ext cx="43788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97C8B0B4-D1E6-4F37-80B6-ADBB39DD1DD3}"/>
                </a:ext>
              </a:extLst>
            </p:cNvPr>
            <p:cNvCxnSpPr/>
            <p:nvPr/>
          </p:nvCxnSpPr>
          <p:spPr>
            <a:xfrm>
              <a:off x="1329070" y="159488"/>
              <a:ext cx="0" cy="44656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ZoneTexte 21">
            <a:extLst>
              <a:ext uri="{FF2B5EF4-FFF2-40B4-BE49-F238E27FC236}">
                <a16:creationId xmlns:a16="http://schemas.microsoft.com/office/drawing/2014/main" id="{1C0D3BF7-D96F-4953-8FD4-75A71D973E9F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471839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C7D1F9B-3F7E-44A2-B02C-0F597F436004}"/>
              </a:ext>
            </a:extLst>
          </p:cNvPr>
          <p:cNvCxnSpPr/>
          <p:nvPr/>
        </p:nvCxnSpPr>
        <p:spPr>
          <a:xfrm>
            <a:off x="2009553" y="2211572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BCCB0857-820B-472C-BCF1-F0718431ACEA}"/>
              </a:ext>
            </a:extLst>
          </p:cNvPr>
          <p:cNvCxnSpPr/>
          <p:nvPr/>
        </p:nvCxnSpPr>
        <p:spPr>
          <a:xfrm>
            <a:off x="6638260" y="2119423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8F7856C-BBE0-4937-8FE1-8597783A7342}"/>
              </a:ext>
            </a:extLst>
          </p:cNvPr>
          <p:cNvCxnSpPr/>
          <p:nvPr/>
        </p:nvCxnSpPr>
        <p:spPr>
          <a:xfrm>
            <a:off x="2009553" y="2509283"/>
            <a:ext cx="46570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80AA935F-49F0-44FC-A735-14B856B86470}"/>
              </a:ext>
            </a:extLst>
          </p:cNvPr>
          <p:cNvSpPr txBox="1"/>
          <p:nvPr/>
        </p:nvSpPr>
        <p:spPr>
          <a:xfrm>
            <a:off x="1861115" y="18206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873F35E-223B-4FCF-8701-9484359EE86F}"/>
              </a:ext>
            </a:extLst>
          </p:cNvPr>
          <p:cNvSpPr txBox="1"/>
          <p:nvPr/>
        </p:nvSpPr>
        <p:spPr>
          <a:xfrm>
            <a:off x="6521382" y="172919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AC3C16B-CDE3-4878-82A1-8AF3C739FF0F}"/>
              </a:ext>
            </a:extLst>
          </p:cNvPr>
          <p:cNvCxnSpPr/>
          <p:nvPr/>
        </p:nvCxnSpPr>
        <p:spPr>
          <a:xfrm>
            <a:off x="4225583" y="2307265"/>
            <a:ext cx="0" cy="4075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3A8DE68C-DC6E-445C-AA39-6769C853689E}"/>
              </a:ext>
            </a:extLst>
          </p:cNvPr>
          <p:cNvSpPr txBox="1"/>
          <p:nvPr/>
        </p:nvSpPr>
        <p:spPr>
          <a:xfrm>
            <a:off x="3859616" y="209852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6E2DFDA-D134-470E-8C95-B8B782EFB9BF}"/>
              </a:ext>
            </a:extLst>
          </p:cNvPr>
          <p:cNvGrpSpPr/>
          <p:nvPr/>
        </p:nvGrpSpPr>
        <p:grpSpPr>
          <a:xfrm>
            <a:off x="3175824" y="2355111"/>
            <a:ext cx="318976" cy="308344"/>
            <a:chOff x="7804298" y="510363"/>
            <a:chExt cx="318976" cy="308344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1155D533-12E8-4F36-9891-1332967EEED2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66F235FB-696C-4976-BF06-EEF6CD7928FB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7D8800C-6B31-43B4-AF84-95F07A6431A5}"/>
              </a:ext>
            </a:extLst>
          </p:cNvPr>
          <p:cNvGrpSpPr/>
          <p:nvPr/>
        </p:nvGrpSpPr>
        <p:grpSpPr>
          <a:xfrm>
            <a:off x="5223413" y="2365743"/>
            <a:ext cx="318976" cy="308344"/>
            <a:chOff x="7804298" y="510363"/>
            <a:chExt cx="318976" cy="308344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56D80842-6DAE-4224-84B1-606B9B18F703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7AE807CF-D198-4433-BCD8-8F39250F4788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DDBED9D-ADCE-4AC1-9E8B-C16B362E1E22}"/>
              </a:ext>
            </a:extLst>
          </p:cNvPr>
          <p:cNvSpPr txBox="1"/>
          <p:nvPr/>
        </p:nvSpPr>
        <p:spPr>
          <a:xfrm>
            <a:off x="2667766" y="2700668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3, 5 cm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8B9D60B-C5A3-4D36-BC9B-926E46D1C5DB}"/>
              </a:ext>
            </a:extLst>
          </p:cNvPr>
          <p:cNvSpPr txBox="1"/>
          <p:nvPr/>
        </p:nvSpPr>
        <p:spPr>
          <a:xfrm>
            <a:off x="5018159" y="2835713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3, 5 cm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8DC72BAF-9D45-4946-AD61-E461B4F00EFB}"/>
              </a:ext>
            </a:extLst>
          </p:cNvPr>
          <p:cNvCxnSpPr/>
          <p:nvPr/>
        </p:nvCxnSpPr>
        <p:spPr>
          <a:xfrm flipH="1">
            <a:off x="4180294" y="297711"/>
            <a:ext cx="55665" cy="62625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E93D2BA8-74BE-454A-846A-66F189092E84}"/>
              </a:ext>
            </a:extLst>
          </p:cNvPr>
          <p:cNvGrpSpPr/>
          <p:nvPr/>
        </p:nvGrpSpPr>
        <p:grpSpPr>
          <a:xfrm>
            <a:off x="4243335" y="2139649"/>
            <a:ext cx="231557" cy="369332"/>
            <a:chOff x="885850" y="159488"/>
            <a:chExt cx="443220" cy="446568"/>
          </a:xfrm>
        </p:grpSpPr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280488F8-6DBB-45FB-ACEE-009B106A31ED}"/>
                </a:ext>
              </a:extLst>
            </p:cNvPr>
            <p:cNvCxnSpPr/>
            <p:nvPr/>
          </p:nvCxnSpPr>
          <p:spPr>
            <a:xfrm>
              <a:off x="885850" y="170121"/>
              <a:ext cx="43788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97C8B0B4-D1E6-4F37-80B6-ADBB39DD1DD3}"/>
                </a:ext>
              </a:extLst>
            </p:cNvPr>
            <p:cNvCxnSpPr/>
            <p:nvPr/>
          </p:nvCxnSpPr>
          <p:spPr>
            <a:xfrm>
              <a:off x="1329070" y="159488"/>
              <a:ext cx="0" cy="44656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4E3FD89-3C9E-416E-998A-806FF6F8B095}"/>
              </a:ext>
            </a:extLst>
          </p:cNvPr>
          <p:cNvSpPr/>
          <p:nvPr/>
        </p:nvSpPr>
        <p:spPr>
          <a:xfrm>
            <a:off x="7800852" y="437339"/>
            <a:ext cx="3607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Place un point H sur cette droite. 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F64A9FB6-FEBF-43BE-9C37-5520EEEABD3C}"/>
              </a:ext>
            </a:extLst>
          </p:cNvPr>
          <p:cNvCxnSpPr/>
          <p:nvPr/>
        </p:nvCxnSpPr>
        <p:spPr>
          <a:xfrm>
            <a:off x="3941361" y="5411972"/>
            <a:ext cx="4163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815550BF-AC7E-4ADD-9DD2-9C50E82C4EEE}"/>
              </a:ext>
            </a:extLst>
          </p:cNvPr>
          <p:cNvSpPr txBox="1"/>
          <p:nvPr/>
        </p:nvSpPr>
        <p:spPr>
          <a:xfrm>
            <a:off x="4357720" y="505046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8C3626E-889B-4972-A5AA-D30A03DD492D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306748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C7D1F9B-3F7E-44A2-B02C-0F597F436004}"/>
              </a:ext>
            </a:extLst>
          </p:cNvPr>
          <p:cNvCxnSpPr/>
          <p:nvPr/>
        </p:nvCxnSpPr>
        <p:spPr>
          <a:xfrm>
            <a:off x="2009553" y="2211572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BCCB0857-820B-472C-BCF1-F0718431ACEA}"/>
              </a:ext>
            </a:extLst>
          </p:cNvPr>
          <p:cNvCxnSpPr/>
          <p:nvPr/>
        </p:nvCxnSpPr>
        <p:spPr>
          <a:xfrm>
            <a:off x="6638260" y="2119423"/>
            <a:ext cx="0" cy="595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8F7856C-BBE0-4937-8FE1-8597783A7342}"/>
              </a:ext>
            </a:extLst>
          </p:cNvPr>
          <p:cNvCxnSpPr/>
          <p:nvPr/>
        </p:nvCxnSpPr>
        <p:spPr>
          <a:xfrm>
            <a:off x="2009553" y="2509283"/>
            <a:ext cx="46570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80AA935F-49F0-44FC-A735-14B856B86470}"/>
              </a:ext>
            </a:extLst>
          </p:cNvPr>
          <p:cNvSpPr txBox="1"/>
          <p:nvPr/>
        </p:nvSpPr>
        <p:spPr>
          <a:xfrm>
            <a:off x="1861115" y="18206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873F35E-223B-4FCF-8701-9484359EE86F}"/>
              </a:ext>
            </a:extLst>
          </p:cNvPr>
          <p:cNvSpPr txBox="1"/>
          <p:nvPr/>
        </p:nvSpPr>
        <p:spPr>
          <a:xfrm>
            <a:off x="6521382" y="172919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AC3C16B-CDE3-4878-82A1-8AF3C739FF0F}"/>
              </a:ext>
            </a:extLst>
          </p:cNvPr>
          <p:cNvCxnSpPr/>
          <p:nvPr/>
        </p:nvCxnSpPr>
        <p:spPr>
          <a:xfrm>
            <a:off x="4225583" y="2307265"/>
            <a:ext cx="0" cy="4075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3A8DE68C-DC6E-445C-AA39-6769C853689E}"/>
              </a:ext>
            </a:extLst>
          </p:cNvPr>
          <p:cNvSpPr txBox="1"/>
          <p:nvPr/>
        </p:nvSpPr>
        <p:spPr>
          <a:xfrm>
            <a:off x="3859616" y="209852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6E2DFDA-D134-470E-8C95-B8B782EFB9BF}"/>
              </a:ext>
            </a:extLst>
          </p:cNvPr>
          <p:cNvGrpSpPr/>
          <p:nvPr/>
        </p:nvGrpSpPr>
        <p:grpSpPr>
          <a:xfrm>
            <a:off x="3175824" y="2355111"/>
            <a:ext cx="318976" cy="308344"/>
            <a:chOff x="7804298" y="510363"/>
            <a:chExt cx="318976" cy="308344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1155D533-12E8-4F36-9891-1332967EEED2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66F235FB-696C-4976-BF06-EEF6CD7928FB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7D8800C-6B31-43B4-AF84-95F07A6431A5}"/>
              </a:ext>
            </a:extLst>
          </p:cNvPr>
          <p:cNvGrpSpPr/>
          <p:nvPr/>
        </p:nvGrpSpPr>
        <p:grpSpPr>
          <a:xfrm>
            <a:off x="5223413" y="2365743"/>
            <a:ext cx="318976" cy="308344"/>
            <a:chOff x="7804298" y="510363"/>
            <a:chExt cx="318976" cy="308344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56D80842-6DAE-4224-84B1-606B9B18F703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7AE807CF-D198-4433-BCD8-8F39250F4788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DDBED9D-ADCE-4AC1-9E8B-C16B362E1E22}"/>
              </a:ext>
            </a:extLst>
          </p:cNvPr>
          <p:cNvSpPr txBox="1"/>
          <p:nvPr/>
        </p:nvSpPr>
        <p:spPr>
          <a:xfrm>
            <a:off x="2667766" y="2700668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3, 5 cm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8B9D60B-C5A3-4D36-BC9B-926E46D1C5DB}"/>
              </a:ext>
            </a:extLst>
          </p:cNvPr>
          <p:cNvSpPr txBox="1"/>
          <p:nvPr/>
        </p:nvSpPr>
        <p:spPr>
          <a:xfrm>
            <a:off x="5018159" y="2835713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3, 5 cm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8DC72BAF-9D45-4946-AD61-E461B4F00EFB}"/>
              </a:ext>
            </a:extLst>
          </p:cNvPr>
          <p:cNvCxnSpPr/>
          <p:nvPr/>
        </p:nvCxnSpPr>
        <p:spPr>
          <a:xfrm flipH="1">
            <a:off x="4180294" y="297711"/>
            <a:ext cx="55665" cy="62625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E93D2BA8-74BE-454A-846A-66F189092E84}"/>
              </a:ext>
            </a:extLst>
          </p:cNvPr>
          <p:cNvGrpSpPr/>
          <p:nvPr/>
        </p:nvGrpSpPr>
        <p:grpSpPr>
          <a:xfrm>
            <a:off x="4243335" y="2139649"/>
            <a:ext cx="231557" cy="369332"/>
            <a:chOff x="885850" y="159488"/>
            <a:chExt cx="443220" cy="446568"/>
          </a:xfrm>
        </p:grpSpPr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280488F8-6DBB-45FB-ACEE-009B106A31ED}"/>
                </a:ext>
              </a:extLst>
            </p:cNvPr>
            <p:cNvCxnSpPr/>
            <p:nvPr/>
          </p:nvCxnSpPr>
          <p:spPr>
            <a:xfrm>
              <a:off x="885850" y="170121"/>
              <a:ext cx="43788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97C8B0B4-D1E6-4F37-80B6-ADBB39DD1DD3}"/>
                </a:ext>
              </a:extLst>
            </p:cNvPr>
            <p:cNvCxnSpPr/>
            <p:nvPr/>
          </p:nvCxnSpPr>
          <p:spPr>
            <a:xfrm>
              <a:off x="1329070" y="159488"/>
              <a:ext cx="0" cy="44656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F64A9FB6-FEBF-43BE-9C37-5520EEEABD3C}"/>
              </a:ext>
            </a:extLst>
          </p:cNvPr>
          <p:cNvCxnSpPr/>
          <p:nvPr/>
        </p:nvCxnSpPr>
        <p:spPr>
          <a:xfrm>
            <a:off x="3941361" y="5411972"/>
            <a:ext cx="4163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815550BF-AC7E-4ADD-9DD2-9C50E82C4EEE}"/>
              </a:ext>
            </a:extLst>
          </p:cNvPr>
          <p:cNvSpPr txBox="1"/>
          <p:nvPr/>
        </p:nvSpPr>
        <p:spPr>
          <a:xfrm>
            <a:off x="4357720" y="505046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5B70E0-540A-4B0B-AA03-466A6377B9C5}"/>
              </a:ext>
            </a:extLst>
          </p:cNvPr>
          <p:cNvSpPr/>
          <p:nvPr/>
        </p:nvSpPr>
        <p:spPr>
          <a:xfrm>
            <a:off x="7693779" y="297711"/>
            <a:ext cx="4289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Que peut-on dire des droites (GH) et (EF) ? 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DFF20223-CAFE-436F-A544-931C9B883F33}"/>
              </a:ext>
            </a:extLst>
          </p:cNvPr>
          <p:cNvCxnSpPr>
            <a:cxnSpLocks/>
          </p:cNvCxnSpPr>
          <p:nvPr/>
        </p:nvCxnSpPr>
        <p:spPr>
          <a:xfrm>
            <a:off x="1248033" y="2508981"/>
            <a:ext cx="921814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8C0ADD0A-B3E1-4385-B525-3D681B0AA617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246093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062F946-188D-41D1-B142-8F3D55BE2003}"/>
              </a:ext>
            </a:extLst>
          </p:cNvPr>
          <p:cNvSpPr txBox="1"/>
          <p:nvPr/>
        </p:nvSpPr>
        <p:spPr>
          <a:xfrm>
            <a:off x="1169581" y="584791"/>
            <a:ext cx="102072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Trace un carré EFGH de 8 cm de côté.</a:t>
            </a:r>
          </a:p>
          <a:p>
            <a:pPr marL="285750" indent="-285750">
              <a:buFontTx/>
              <a:buChar char="-"/>
            </a:pPr>
            <a:r>
              <a:rPr lang="fr-FR" dirty="0"/>
              <a:t>Trace les diagonales de ce carré. </a:t>
            </a:r>
          </a:p>
          <a:p>
            <a:endParaRPr lang="fr-FR" dirty="0"/>
          </a:p>
          <a:p>
            <a:r>
              <a:rPr lang="fr-FR" b="1" dirty="0">
                <a:solidFill>
                  <a:srgbClr val="FF0000"/>
                </a:solidFill>
              </a:rPr>
              <a:t>Que peut-on dire des droites (EG) et (FH) ?</a:t>
            </a:r>
          </a:p>
          <a:p>
            <a:r>
              <a:rPr lang="fr-FR" b="1" dirty="0">
                <a:solidFill>
                  <a:srgbClr val="FF0000"/>
                </a:solidFill>
              </a:rPr>
              <a:t>Que peut-on dire des points E et H ?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Place les points I, milieu de [EF] puis J, milieu de [FG] puis K, milieu de [GH] puis L, milieu de [HE].</a:t>
            </a:r>
          </a:p>
          <a:p>
            <a:pPr marL="285750" indent="-285750">
              <a:buFontTx/>
              <a:buChar char="-"/>
            </a:pPr>
            <a:r>
              <a:rPr lang="fr-FR" dirty="0"/>
              <a:t>Trace la figure IJKL. </a:t>
            </a:r>
          </a:p>
          <a:p>
            <a:endParaRPr lang="fr-FR" dirty="0"/>
          </a:p>
          <a:p>
            <a:r>
              <a:rPr lang="fr-FR" b="1" dirty="0">
                <a:solidFill>
                  <a:srgbClr val="FF0000"/>
                </a:solidFill>
              </a:rPr>
              <a:t>Comment s’appelle-t-elle ?</a:t>
            </a:r>
          </a:p>
          <a:p>
            <a:r>
              <a:rPr lang="fr-FR" b="1" dirty="0">
                <a:solidFill>
                  <a:srgbClr val="FF0000"/>
                </a:solidFill>
              </a:rPr>
              <a:t> Que peut-on dire des angles I, J, K et L ?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BFD0CA0-EA00-47CC-B857-411F485775D2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255690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65D9D-0E44-41B0-BB38-C032B39DF5CA}"/>
              </a:ext>
            </a:extLst>
          </p:cNvPr>
          <p:cNvSpPr/>
          <p:nvPr/>
        </p:nvSpPr>
        <p:spPr>
          <a:xfrm>
            <a:off x="7666604" y="437339"/>
            <a:ext cx="3961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Trace un carré EFGH de 8 cm de côté.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231584-6E87-4C44-8A61-B3386A20E0F8}"/>
              </a:ext>
            </a:extLst>
          </p:cNvPr>
          <p:cNvSpPr/>
          <p:nvPr/>
        </p:nvSpPr>
        <p:spPr>
          <a:xfrm>
            <a:off x="3657600" y="1998921"/>
            <a:ext cx="2551814" cy="2169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2E25CAB-B071-46AD-B86D-997C1CAEC033}"/>
              </a:ext>
            </a:extLst>
          </p:cNvPr>
          <p:cNvSpPr txBox="1"/>
          <p:nvPr/>
        </p:nvSpPr>
        <p:spPr>
          <a:xfrm>
            <a:off x="3466214" y="147792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1E634D-537F-4895-B55F-ECAC1925695B}"/>
              </a:ext>
            </a:extLst>
          </p:cNvPr>
          <p:cNvSpPr txBox="1"/>
          <p:nvPr/>
        </p:nvSpPr>
        <p:spPr>
          <a:xfrm>
            <a:off x="6173137" y="147792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F892CAD-B8A8-4575-9E51-1A359C153066}"/>
              </a:ext>
            </a:extLst>
          </p:cNvPr>
          <p:cNvSpPr txBox="1"/>
          <p:nvPr/>
        </p:nvSpPr>
        <p:spPr>
          <a:xfrm>
            <a:off x="6328166" y="398329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612F252-A59E-4CDF-84C3-EDF178385C3B}"/>
              </a:ext>
            </a:extLst>
          </p:cNvPr>
          <p:cNvSpPr txBox="1"/>
          <p:nvPr/>
        </p:nvSpPr>
        <p:spPr>
          <a:xfrm>
            <a:off x="3241249" y="398329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7B00D635-0F79-4467-B0C4-596A362A4A84}"/>
              </a:ext>
            </a:extLst>
          </p:cNvPr>
          <p:cNvGrpSpPr/>
          <p:nvPr/>
        </p:nvGrpSpPr>
        <p:grpSpPr>
          <a:xfrm>
            <a:off x="3880884" y="1180214"/>
            <a:ext cx="2105246" cy="482378"/>
            <a:chOff x="3880884" y="1180214"/>
            <a:chExt cx="2105246" cy="482378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51357195-CE12-49CC-9D5B-26697A3D7FE6}"/>
                </a:ext>
              </a:extLst>
            </p:cNvPr>
            <p:cNvCxnSpPr/>
            <p:nvPr/>
          </p:nvCxnSpPr>
          <p:spPr>
            <a:xfrm>
              <a:off x="3880884" y="1662592"/>
              <a:ext cx="2105246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D4745C79-1D44-4F87-B0A2-DA18E9120049}"/>
                </a:ext>
              </a:extLst>
            </p:cNvPr>
            <p:cNvSpPr txBox="1"/>
            <p:nvPr/>
          </p:nvSpPr>
          <p:spPr>
            <a:xfrm>
              <a:off x="4593265" y="1180214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rayonL" panose="00000500000000000000" pitchFamily="2" charset="0"/>
                </a:rPr>
                <a:t>8 cm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4A0FFFB2-BFEA-4947-BEF9-36D23CDD612E}"/>
              </a:ext>
            </a:extLst>
          </p:cNvPr>
          <p:cNvGrpSpPr/>
          <p:nvPr/>
        </p:nvGrpSpPr>
        <p:grpSpPr>
          <a:xfrm>
            <a:off x="3498112" y="1885874"/>
            <a:ext cx="2876718" cy="2466755"/>
            <a:chOff x="3498112" y="1885874"/>
            <a:chExt cx="2876718" cy="2466755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4AEC9D41-8EF8-42EF-855B-C3D25A436BA9}"/>
                </a:ext>
              </a:extLst>
            </p:cNvPr>
            <p:cNvGrpSpPr/>
            <p:nvPr/>
          </p:nvGrpSpPr>
          <p:grpSpPr>
            <a:xfrm>
              <a:off x="4774019" y="1885874"/>
              <a:ext cx="318976" cy="308344"/>
              <a:chOff x="7804298" y="510363"/>
              <a:chExt cx="318976" cy="308344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019676C3-A35F-45A4-9080-783C7256BC93}"/>
                  </a:ext>
                </a:extLst>
              </p:cNvPr>
              <p:cNvCxnSpPr/>
              <p:nvPr/>
            </p:nvCxnSpPr>
            <p:spPr>
              <a:xfrm>
                <a:off x="7804298" y="520995"/>
                <a:ext cx="318976" cy="26581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5452D20E-518C-48BD-98BF-0421051741A7}"/>
                  </a:ext>
                </a:extLst>
              </p:cNvPr>
              <p:cNvCxnSpPr/>
              <p:nvPr/>
            </p:nvCxnSpPr>
            <p:spPr>
              <a:xfrm flipV="1">
                <a:off x="7825563" y="510363"/>
                <a:ext cx="223284" cy="30834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4370A934-C8EA-470B-B8AB-9EBA884F33B7}"/>
                </a:ext>
              </a:extLst>
            </p:cNvPr>
            <p:cNvGrpSpPr/>
            <p:nvPr/>
          </p:nvGrpSpPr>
          <p:grpSpPr>
            <a:xfrm>
              <a:off x="4789687" y="4044285"/>
              <a:ext cx="318976" cy="308344"/>
              <a:chOff x="7804298" y="510363"/>
              <a:chExt cx="318976" cy="308344"/>
            </a:xfrm>
          </p:grpSpPr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20964D44-382C-4840-BCEA-192AB6CBAD6F}"/>
                  </a:ext>
                </a:extLst>
              </p:cNvPr>
              <p:cNvCxnSpPr/>
              <p:nvPr/>
            </p:nvCxnSpPr>
            <p:spPr>
              <a:xfrm>
                <a:off x="7804298" y="520995"/>
                <a:ext cx="318976" cy="26581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709AD8BB-9408-4321-8DB0-1C0D60469788}"/>
                  </a:ext>
                </a:extLst>
              </p:cNvPr>
              <p:cNvCxnSpPr/>
              <p:nvPr/>
            </p:nvCxnSpPr>
            <p:spPr>
              <a:xfrm flipV="1">
                <a:off x="7825563" y="510363"/>
                <a:ext cx="223284" cy="30834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5F77D769-CF66-486B-9B18-50C7CADDDFA8}"/>
                </a:ext>
              </a:extLst>
            </p:cNvPr>
            <p:cNvGrpSpPr/>
            <p:nvPr/>
          </p:nvGrpSpPr>
          <p:grpSpPr>
            <a:xfrm>
              <a:off x="3498112" y="2929270"/>
              <a:ext cx="318976" cy="308344"/>
              <a:chOff x="7804298" y="510363"/>
              <a:chExt cx="318976" cy="308344"/>
            </a:xfrm>
          </p:grpSpPr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8F865C71-25FB-476D-8A9B-EC6BD4AE6A11}"/>
                  </a:ext>
                </a:extLst>
              </p:cNvPr>
              <p:cNvCxnSpPr/>
              <p:nvPr/>
            </p:nvCxnSpPr>
            <p:spPr>
              <a:xfrm>
                <a:off x="7804298" y="520995"/>
                <a:ext cx="318976" cy="26581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263E4BFF-21B7-4399-9690-EC828EED5981}"/>
                  </a:ext>
                </a:extLst>
              </p:cNvPr>
              <p:cNvCxnSpPr/>
              <p:nvPr/>
            </p:nvCxnSpPr>
            <p:spPr>
              <a:xfrm flipV="1">
                <a:off x="7825563" y="510363"/>
                <a:ext cx="223284" cy="30834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95DFF2A1-0E8F-41E3-9519-19B82CDFFAC5}"/>
                </a:ext>
              </a:extLst>
            </p:cNvPr>
            <p:cNvGrpSpPr/>
            <p:nvPr/>
          </p:nvGrpSpPr>
          <p:grpSpPr>
            <a:xfrm>
              <a:off x="6055854" y="3051544"/>
              <a:ext cx="318976" cy="308344"/>
              <a:chOff x="7804298" y="510363"/>
              <a:chExt cx="318976" cy="308344"/>
            </a:xfrm>
          </p:grpSpPr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58224D7A-FD6A-45AE-85AD-3622A39B5137}"/>
                  </a:ext>
                </a:extLst>
              </p:cNvPr>
              <p:cNvCxnSpPr/>
              <p:nvPr/>
            </p:nvCxnSpPr>
            <p:spPr>
              <a:xfrm>
                <a:off x="7804298" y="520995"/>
                <a:ext cx="318976" cy="26581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3BDED24F-32E2-40BF-82FE-BC368D197AEA}"/>
                  </a:ext>
                </a:extLst>
              </p:cNvPr>
              <p:cNvCxnSpPr/>
              <p:nvPr/>
            </p:nvCxnSpPr>
            <p:spPr>
              <a:xfrm flipV="1">
                <a:off x="7825563" y="510363"/>
                <a:ext cx="223284" cy="308344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811F0D1D-F6C8-4709-AD8B-C41B7F88E206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92841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231584-6E87-4C44-8A61-B3386A20E0F8}"/>
              </a:ext>
            </a:extLst>
          </p:cNvPr>
          <p:cNvSpPr/>
          <p:nvPr/>
        </p:nvSpPr>
        <p:spPr>
          <a:xfrm>
            <a:off x="3657600" y="1998921"/>
            <a:ext cx="2551814" cy="2169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2E25CAB-B071-46AD-B86D-997C1CAEC033}"/>
              </a:ext>
            </a:extLst>
          </p:cNvPr>
          <p:cNvSpPr txBox="1"/>
          <p:nvPr/>
        </p:nvSpPr>
        <p:spPr>
          <a:xfrm>
            <a:off x="3466214" y="147792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1E634D-537F-4895-B55F-ECAC1925695B}"/>
              </a:ext>
            </a:extLst>
          </p:cNvPr>
          <p:cNvSpPr txBox="1"/>
          <p:nvPr/>
        </p:nvSpPr>
        <p:spPr>
          <a:xfrm>
            <a:off x="6173137" y="147792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F892CAD-B8A8-4575-9E51-1A359C153066}"/>
              </a:ext>
            </a:extLst>
          </p:cNvPr>
          <p:cNvSpPr txBox="1"/>
          <p:nvPr/>
        </p:nvSpPr>
        <p:spPr>
          <a:xfrm>
            <a:off x="6328166" y="398329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612F252-A59E-4CDF-84C3-EDF178385C3B}"/>
              </a:ext>
            </a:extLst>
          </p:cNvPr>
          <p:cNvSpPr txBox="1"/>
          <p:nvPr/>
        </p:nvSpPr>
        <p:spPr>
          <a:xfrm>
            <a:off x="3241249" y="398329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1357195-CE12-49CC-9D5B-26697A3D7FE6}"/>
              </a:ext>
            </a:extLst>
          </p:cNvPr>
          <p:cNvCxnSpPr/>
          <p:nvPr/>
        </p:nvCxnSpPr>
        <p:spPr>
          <a:xfrm>
            <a:off x="3880884" y="1662592"/>
            <a:ext cx="21052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D4745C79-1D44-4F87-B0A2-DA18E9120049}"/>
              </a:ext>
            </a:extLst>
          </p:cNvPr>
          <p:cNvSpPr txBox="1"/>
          <p:nvPr/>
        </p:nvSpPr>
        <p:spPr>
          <a:xfrm>
            <a:off x="4593265" y="118021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8 cm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AEC9D41-8EF8-42EF-855B-C3D25A436BA9}"/>
              </a:ext>
            </a:extLst>
          </p:cNvPr>
          <p:cNvGrpSpPr/>
          <p:nvPr/>
        </p:nvGrpSpPr>
        <p:grpSpPr>
          <a:xfrm>
            <a:off x="4774019" y="1885874"/>
            <a:ext cx="318976" cy="308344"/>
            <a:chOff x="7804298" y="510363"/>
            <a:chExt cx="318976" cy="308344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019676C3-A35F-45A4-9080-783C7256BC93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5452D20E-518C-48BD-98BF-0421051741A7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4370A934-C8EA-470B-B8AB-9EBA884F33B7}"/>
              </a:ext>
            </a:extLst>
          </p:cNvPr>
          <p:cNvGrpSpPr/>
          <p:nvPr/>
        </p:nvGrpSpPr>
        <p:grpSpPr>
          <a:xfrm>
            <a:off x="4789687" y="4044285"/>
            <a:ext cx="318976" cy="308344"/>
            <a:chOff x="7804298" y="510363"/>
            <a:chExt cx="318976" cy="308344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20964D44-382C-4840-BCEA-192AB6CBAD6F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709AD8BB-9408-4321-8DB0-1C0D60469788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5F77D769-CF66-486B-9B18-50C7CADDDFA8}"/>
              </a:ext>
            </a:extLst>
          </p:cNvPr>
          <p:cNvGrpSpPr/>
          <p:nvPr/>
        </p:nvGrpSpPr>
        <p:grpSpPr>
          <a:xfrm>
            <a:off x="3498112" y="2929270"/>
            <a:ext cx="318976" cy="308344"/>
            <a:chOff x="7804298" y="510363"/>
            <a:chExt cx="318976" cy="308344"/>
          </a:xfrm>
        </p:grpSpPr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8F865C71-25FB-476D-8A9B-EC6BD4AE6A11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63E4BFF-21B7-4399-9690-EC828EED5981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5DFF2A1-0E8F-41E3-9519-19B82CDFFAC5}"/>
              </a:ext>
            </a:extLst>
          </p:cNvPr>
          <p:cNvGrpSpPr/>
          <p:nvPr/>
        </p:nvGrpSpPr>
        <p:grpSpPr>
          <a:xfrm>
            <a:off x="6055854" y="3051544"/>
            <a:ext cx="318976" cy="308344"/>
            <a:chOff x="7804298" y="510363"/>
            <a:chExt cx="318976" cy="308344"/>
          </a:xfrm>
        </p:grpSpPr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58224D7A-FD6A-45AE-85AD-3622A39B5137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3BDED24F-32E2-40BF-82FE-BC368D197AEA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032DC57-51E1-4FBD-8707-A2C7FC1D1F4B}"/>
              </a:ext>
            </a:extLst>
          </p:cNvPr>
          <p:cNvSpPr/>
          <p:nvPr/>
        </p:nvSpPr>
        <p:spPr>
          <a:xfrm>
            <a:off x="8314102" y="426706"/>
            <a:ext cx="3538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Trace les diagonales de ce carré. 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1318E0A-B01B-48E8-B266-A9E272F6413B}"/>
              </a:ext>
            </a:extLst>
          </p:cNvPr>
          <p:cNvCxnSpPr/>
          <p:nvPr/>
        </p:nvCxnSpPr>
        <p:spPr>
          <a:xfrm>
            <a:off x="3657600" y="1998921"/>
            <a:ext cx="2551814" cy="218890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44D000E-476F-4D8A-BB76-143CCE90DD2F}"/>
              </a:ext>
            </a:extLst>
          </p:cNvPr>
          <p:cNvCxnSpPr/>
          <p:nvPr/>
        </p:nvCxnSpPr>
        <p:spPr>
          <a:xfrm flipH="1">
            <a:off x="3681829" y="1998921"/>
            <a:ext cx="2527585" cy="216904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849A93F6-A286-47F8-8006-8A48632EE7AE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886081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231584-6E87-4C44-8A61-B3386A20E0F8}"/>
              </a:ext>
            </a:extLst>
          </p:cNvPr>
          <p:cNvSpPr/>
          <p:nvPr/>
        </p:nvSpPr>
        <p:spPr>
          <a:xfrm>
            <a:off x="3657600" y="1998921"/>
            <a:ext cx="2551814" cy="2169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2E25CAB-B071-46AD-B86D-997C1CAEC033}"/>
              </a:ext>
            </a:extLst>
          </p:cNvPr>
          <p:cNvSpPr txBox="1"/>
          <p:nvPr/>
        </p:nvSpPr>
        <p:spPr>
          <a:xfrm>
            <a:off x="3466214" y="147792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1E634D-537F-4895-B55F-ECAC1925695B}"/>
              </a:ext>
            </a:extLst>
          </p:cNvPr>
          <p:cNvSpPr txBox="1"/>
          <p:nvPr/>
        </p:nvSpPr>
        <p:spPr>
          <a:xfrm>
            <a:off x="6173137" y="147792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F892CAD-B8A8-4575-9E51-1A359C153066}"/>
              </a:ext>
            </a:extLst>
          </p:cNvPr>
          <p:cNvSpPr txBox="1"/>
          <p:nvPr/>
        </p:nvSpPr>
        <p:spPr>
          <a:xfrm>
            <a:off x="6328166" y="398329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612F252-A59E-4CDF-84C3-EDF178385C3B}"/>
              </a:ext>
            </a:extLst>
          </p:cNvPr>
          <p:cNvSpPr txBox="1"/>
          <p:nvPr/>
        </p:nvSpPr>
        <p:spPr>
          <a:xfrm>
            <a:off x="3241249" y="398329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1357195-CE12-49CC-9D5B-26697A3D7FE6}"/>
              </a:ext>
            </a:extLst>
          </p:cNvPr>
          <p:cNvCxnSpPr/>
          <p:nvPr/>
        </p:nvCxnSpPr>
        <p:spPr>
          <a:xfrm>
            <a:off x="3880884" y="1662592"/>
            <a:ext cx="21052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D4745C79-1D44-4F87-B0A2-DA18E9120049}"/>
              </a:ext>
            </a:extLst>
          </p:cNvPr>
          <p:cNvSpPr txBox="1"/>
          <p:nvPr/>
        </p:nvSpPr>
        <p:spPr>
          <a:xfrm>
            <a:off x="4593265" y="118021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8 cm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AEC9D41-8EF8-42EF-855B-C3D25A436BA9}"/>
              </a:ext>
            </a:extLst>
          </p:cNvPr>
          <p:cNvGrpSpPr/>
          <p:nvPr/>
        </p:nvGrpSpPr>
        <p:grpSpPr>
          <a:xfrm>
            <a:off x="4774019" y="1885874"/>
            <a:ext cx="318976" cy="308344"/>
            <a:chOff x="7804298" y="510363"/>
            <a:chExt cx="318976" cy="308344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019676C3-A35F-45A4-9080-783C7256BC93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5452D20E-518C-48BD-98BF-0421051741A7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4370A934-C8EA-470B-B8AB-9EBA884F33B7}"/>
              </a:ext>
            </a:extLst>
          </p:cNvPr>
          <p:cNvGrpSpPr/>
          <p:nvPr/>
        </p:nvGrpSpPr>
        <p:grpSpPr>
          <a:xfrm>
            <a:off x="4789687" y="4044285"/>
            <a:ext cx="318976" cy="308344"/>
            <a:chOff x="7804298" y="510363"/>
            <a:chExt cx="318976" cy="308344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20964D44-382C-4840-BCEA-192AB6CBAD6F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709AD8BB-9408-4321-8DB0-1C0D60469788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5F77D769-CF66-486B-9B18-50C7CADDDFA8}"/>
              </a:ext>
            </a:extLst>
          </p:cNvPr>
          <p:cNvGrpSpPr/>
          <p:nvPr/>
        </p:nvGrpSpPr>
        <p:grpSpPr>
          <a:xfrm>
            <a:off x="3498112" y="2929270"/>
            <a:ext cx="318976" cy="308344"/>
            <a:chOff x="7804298" y="510363"/>
            <a:chExt cx="318976" cy="308344"/>
          </a:xfrm>
        </p:grpSpPr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8F865C71-25FB-476D-8A9B-EC6BD4AE6A11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63E4BFF-21B7-4399-9690-EC828EED5981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5DFF2A1-0E8F-41E3-9519-19B82CDFFAC5}"/>
              </a:ext>
            </a:extLst>
          </p:cNvPr>
          <p:cNvGrpSpPr/>
          <p:nvPr/>
        </p:nvGrpSpPr>
        <p:grpSpPr>
          <a:xfrm>
            <a:off x="6055854" y="3051544"/>
            <a:ext cx="318976" cy="308344"/>
            <a:chOff x="7804298" y="510363"/>
            <a:chExt cx="318976" cy="308344"/>
          </a:xfrm>
        </p:grpSpPr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58224D7A-FD6A-45AE-85AD-3622A39B5137}"/>
                </a:ext>
              </a:extLst>
            </p:cNvPr>
            <p:cNvCxnSpPr/>
            <p:nvPr/>
          </p:nvCxnSpPr>
          <p:spPr>
            <a:xfrm>
              <a:off x="7804298" y="520995"/>
              <a:ext cx="318976" cy="2658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3BDED24F-32E2-40BF-82FE-BC368D197AEA}"/>
                </a:ext>
              </a:extLst>
            </p:cNvPr>
            <p:cNvCxnSpPr/>
            <p:nvPr/>
          </p:nvCxnSpPr>
          <p:spPr>
            <a:xfrm flipV="1">
              <a:off x="7825563" y="510363"/>
              <a:ext cx="223284" cy="30834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1318E0A-B01B-48E8-B266-A9E272F6413B}"/>
              </a:ext>
            </a:extLst>
          </p:cNvPr>
          <p:cNvCxnSpPr/>
          <p:nvPr/>
        </p:nvCxnSpPr>
        <p:spPr>
          <a:xfrm>
            <a:off x="3657600" y="1998921"/>
            <a:ext cx="2551814" cy="218890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44D000E-476F-4D8A-BB76-143CCE90DD2F}"/>
              </a:ext>
            </a:extLst>
          </p:cNvPr>
          <p:cNvCxnSpPr/>
          <p:nvPr/>
        </p:nvCxnSpPr>
        <p:spPr>
          <a:xfrm flipH="1">
            <a:off x="3681829" y="1998921"/>
            <a:ext cx="2527585" cy="216904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9D3D3E7-442A-4C74-86E6-A416965C53B1}"/>
              </a:ext>
            </a:extLst>
          </p:cNvPr>
          <p:cNvSpPr/>
          <p:nvPr/>
        </p:nvSpPr>
        <p:spPr>
          <a:xfrm>
            <a:off x="6055854" y="34668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Que peut-on dire des droites (EG) et (FH) ?</a:t>
            </a:r>
          </a:p>
          <a:p>
            <a:r>
              <a:rPr lang="fr-FR" b="1" dirty="0">
                <a:solidFill>
                  <a:srgbClr val="FF0000"/>
                </a:solidFill>
              </a:rPr>
              <a:t>Que peut-on dire des points E et H ?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16E0615-E313-4909-9B89-7FC555DA8EAC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159025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231584-6E87-4C44-8A61-B3386A20E0F8}"/>
              </a:ext>
            </a:extLst>
          </p:cNvPr>
          <p:cNvSpPr/>
          <p:nvPr/>
        </p:nvSpPr>
        <p:spPr>
          <a:xfrm>
            <a:off x="3657600" y="1998921"/>
            <a:ext cx="2551814" cy="2169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2E25CAB-B071-46AD-B86D-997C1CAEC033}"/>
              </a:ext>
            </a:extLst>
          </p:cNvPr>
          <p:cNvSpPr txBox="1"/>
          <p:nvPr/>
        </p:nvSpPr>
        <p:spPr>
          <a:xfrm>
            <a:off x="3466214" y="147792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1E634D-537F-4895-B55F-ECAC1925695B}"/>
              </a:ext>
            </a:extLst>
          </p:cNvPr>
          <p:cNvSpPr txBox="1"/>
          <p:nvPr/>
        </p:nvSpPr>
        <p:spPr>
          <a:xfrm>
            <a:off x="6173137" y="147792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F892CAD-B8A8-4575-9E51-1A359C153066}"/>
              </a:ext>
            </a:extLst>
          </p:cNvPr>
          <p:cNvSpPr txBox="1"/>
          <p:nvPr/>
        </p:nvSpPr>
        <p:spPr>
          <a:xfrm>
            <a:off x="6328166" y="398329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612F252-A59E-4CDF-84C3-EDF178385C3B}"/>
              </a:ext>
            </a:extLst>
          </p:cNvPr>
          <p:cNvSpPr txBox="1"/>
          <p:nvPr/>
        </p:nvSpPr>
        <p:spPr>
          <a:xfrm>
            <a:off x="3241249" y="398329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1357195-CE12-49CC-9D5B-26697A3D7FE6}"/>
              </a:ext>
            </a:extLst>
          </p:cNvPr>
          <p:cNvCxnSpPr/>
          <p:nvPr/>
        </p:nvCxnSpPr>
        <p:spPr>
          <a:xfrm>
            <a:off x="3892998" y="1180214"/>
            <a:ext cx="21052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D4745C79-1D44-4F87-B0A2-DA18E9120049}"/>
              </a:ext>
            </a:extLst>
          </p:cNvPr>
          <p:cNvSpPr txBox="1"/>
          <p:nvPr/>
        </p:nvSpPr>
        <p:spPr>
          <a:xfrm>
            <a:off x="4603929" y="91773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8 cm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1318E0A-B01B-48E8-B266-A9E272F6413B}"/>
              </a:ext>
            </a:extLst>
          </p:cNvPr>
          <p:cNvCxnSpPr/>
          <p:nvPr/>
        </p:nvCxnSpPr>
        <p:spPr>
          <a:xfrm>
            <a:off x="3657600" y="1998921"/>
            <a:ext cx="2551814" cy="218890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44D000E-476F-4D8A-BB76-143CCE90DD2F}"/>
              </a:ext>
            </a:extLst>
          </p:cNvPr>
          <p:cNvCxnSpPr/>
          <p:nvPr/>
        </p:nvCxnSpPr>
        <p:spPr>
          <a:xfrm flipH="1">
            <a:off x="3681829" y="1998921"/>
            <a:ext cx="2527585" cy="216904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714F745-5B8F-4C79-82BA-AECBD8183557}"/>
              </a:ext>
            </a:extLst>
          </p:cNvPr>
          <p:cNvSpPr/>
          <p:nvPr/>
        </p:nvSpPr>
        <p:spPr>
          <a:xfrm>
            <a:off x="5652977" y="2714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Place les points I, milieu de [EF] puis J, milieu de [FG] puis K, milieu de [GH] puis L, milieu de [HE].</a:t>
            </a:r>
          </a:p>
        </p:txBody>
      </p: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417854F6-9E0C-4DEE-8C3C-8F06DE0B9469}"/>
              </a:ext>
            </a:extLst>
          </p:cNvPr>
          <p:cNvGrpSpPr/>
          <p:nvPr/>
        </p:nvGrpSpPr>
        <p:grpSpPr>
          <a:xfrm>
            <a:off x="4824434" y="1521860"/>
            <a:ext cx="242374" cy="745015"/>
            <a:chOff x="4824434" y="1434659"/>
            <a:chExt cx="242374" cy="745015"/>
          </a:xfrm>
        </p:grpSpPr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3A554664-F06D-4135-B13D-6D8F86E42AE8}"/>
                </a:ext>
              </a:extLst>
            </p:cNvPr>
            <p:cNvCxnSpPr>
              <a:cxnSpLocks/>
            </p:cNvCxnSpPr>
            <p:nvPr/>
          </p:nvCxnSpPr>
          <p:spPr>
            <a:xfrm>
              <a:off x="4945621" y="1807534"/>
              <a:ext cx="0" cy="3721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D31F88FE-A6B2-4F5E-B46E-0A2B5651D3F0}"/>
                </a:ext>
              </a:extLst>
            </p:cNvPr>
            <p:cNvSpPr txBox="1"/>
            <p:nvPr/>
          </p:nvSpPr>
          <p:spPr>
            <a:xfrm>
              <a:off x="4824434" y="1434659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I</a:t>
              </a:r>
            </a:p>
          </p:txBody>
        </p:sp>
      </p:grp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772BAE56-E1E2-4DD0-904B-A0AF8F899E40}"/>
              </a:ext>
            </a:extLst>
          </p:cNvPr>
          <p:cNvGrpSpPr/>
          <p:nvPr/>
        </p:nvGrpSpPr>
        <p:grpSpPr>
          <a:xfrm>
            <a:off x="6023053" y="2908706"/>
            <a:ext cx="683397" cy="369332"/>
            <a:chOff x="6023053" y="2908706"/>
            <a:chExt cx="683397" cy="369332"/>
          </a:xfrm>
        </p:grpSpPr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F3341CE4-99D3-4299-BF11-AC7787D567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23053" y="3093372"/>
              <a:ext cx="4405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1D3A2C0E-B98C-41F7-BB81-BDBA2DF11502}"/>
                </a:ext>
              </a:extLst>
            </p:cNvPr>
            <p:cNvSpPr txBox="1"/>
            <p:nvPr/>
          </p:nvSpPr>
          <p:spPr>
            <a:xfrm>
              <a:off x="6448046" y="2908706"/>
              <a:ext cx="2584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J</a:t>
              </a: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4ED8FE58-2FAB-4B1B-8D46-F146DF500331}"/>
              </a:ext>
            </a:extLst>
          </p:cNvPr>
          <p:cNvGrpSpPr/>
          <p:nvPr/>
        </p:nvGrpSpPr>
        <p:grpSpPr>
          <a:xfrm>
            <a:off x="4824434" y="4010614"/>
            <a:ext cx="304892" cy="907519"/>
            <a:chOff x="4824434" y="4010614"/>
            <a:chExt cx="304892" cy="907519"/>
          </a:xfrm>
        </p:grpSpPr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150F1AA7-8D68-4F61-A1CD-082FCFB4375D}"/>
                </a:ext>
              </a:extLst>
            </p:cNvPr>
            <p:cNvCxnSpPr>
              <a:cxnSpLocks/>
            </p:cNvCxnSpPr>
            <p:nvPr/>
          </p:nvCxnSpPr>
          <p:spPr>
            <a:xfrm>
              <a:off x="4945621" y="4010614"/>
              <a:ext cx="0" cy="3721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B3C228F9-5E91-43B2-9F70-1731CC3DEBFA}"/>
                </a:ext>
              </a:extLst>
            </p:cNvPr>
            <p:cNvSpPr txBox="1"/>
            <p:nvPr/>
          </p:nvSpPr>
          <p:spPr>
            <a:xfrm>
              <a:off x="4824434" y="4548801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K</a:t>
              </a:r>
            </a:p>
          </p:txBody>
        </p:sp>
      </p:grp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6CAB5F36-B032-45E5-A9BB-48982DBBA16D}"/>
              </a:ext>
            </a:extLst>
          </p:cNvPr>
          <p:cNvGrpSpPr/>
          <p:nvPr/>
        </p:nvGrpSpPr>
        <p:grpSpPr>
          <a:xfrm>
            <a:off x="5962986" y="2518709"/>
            <a:ext cx="473104" cy="1152172"/>
            <a:chOff x="5962986" y="2518709"/>
            <a:chExt cx="473104" cy="1152172"/>
          </a:xfrm>
        </p:grpSpPr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172C17A7-CF99-44A4-9650-6BB427BBFD5E}"/>
                </a:ext>
              </a:extLst>
            </p:cNvPr>
            <p:cNvGrpSpPr/>
            <p:nvPr/>
          </p:nvGrpSpPr>
          <p:grpSpPr>
            <a:xfrm rot="6493396">
              <a:off x="6155214" y="2381372"/>
              <a:ext cx="143539" cy="418213"/>
              <a:chOff x="8335926" y="1803991"/>
              <a:chExt cx="143539" cy="418213"/>
            </a:xfrm>
          </p:grpSpPr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id="{D249B57D-9EF9-4BE5-A41A-B6778DA5C43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35926" y="180399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>
                <a:extLst>
                  <a:ext uri="{FF2B5EF4-FFF2-40B4-BE49-F238E27FC236}">
                    <a16:creationId xmlns:a16="http://schemas.microsoft.com/office/drawing/2014/main" id="{FB9D3AA8-ADE4-4B90-B929-DA9AD2FDB5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83772" y="184652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e 45">
              <a:extLst>
                <a:ext uri="{FF2B5EF4-FFF2-40B4-BE49-F238E27FC236}">
                  <a16:creationId xmlns:a16="http://schemas.microsoft.com/office/drawing/2014/main" id="{8C30B101-E9BC-4C33-8E11-5B3BD53F48E0}"/>
                </a:ext>
              </a:extLst>
            </p:cNvPr>
            <p:cNvGrpSpPr/>
            <p:nvPr/>
          </p:nvGrpSpPr>
          <p:grpSpPr>
            <a:xfrm rot="6764554">
              <a:off x="6100323" y="3390005"/>
              <a:ext cx="143539" cy="418213"/>
              <a:chOff x="8335926" y="1803991"/>
              <a:chExt cx="143539" cy="418213"/>
            </a:xfrm>
          </p:grpSpPr>
          <p:cxnSp>
            <p:nvCxnSpPr>
              <p:cNvPr id="47" name="Connecteur droit 46">
                <a:extLst>
                  <a:ext uri="{FF2B5EF4-FFF2-40B4-BE49-F238E27FC236}">
                    <a16:creationId xmlns:a16="http://schemas.microsoft.com/office/drawing/2014/main" id="{7959D5A4-13A6-4EDD-BBD4-EC054C0032C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35926" y="180399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47">
                <a:extLst>
                  <a:ext uri="{FF2B5EF4-FFF2-40B4-BE49-F238E27FC236}">
                    <a16:creationId xmlns:a16="http://schemas.microsoft.com/office/drawing/2014/main" id="{C59BA8F5-6312-4FC7-A39C-5FA9342627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83772" y="184652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75587300-14C0-4012-9C49-355C7289ED8C}"/>
              </a:ext>
            </a:extLst>
          </p:cNvPr>
          <p:cNvGrpSpPr/>
          <p:nvPr/>
        </p:nvGrpSpPr>
        <p:grpSpPr>
          <a:xfrm>
            <a:off x="4381406" y="1761461"/>
            <a:ext cx="1254009" cy="446566"/>
            <a:chOff x="4381406" y="1761461"/>
            <a:chExt cx="1254009" cy="446566"/>
          </a:xfrm>
        </p:grpSpPr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31C7E07B-5848-48BD-B35D-BB36074B2860}"/>
                </a:ext>
              </a:extLst>
            </p:cNvPr>
            <p:cNvGrpSpPr/>
            <p:nvPr/>
          </p:nvGrpSpPr>
          <p:grpSpPr>
            <a:xfrm>
              <a:off x="5491876" y="1789814"/>
              <a:ext cx="143539" cy="418213"/>
              <a:chOff x="8335926" y="1803991"/>
              <a:chExt cx="143539" cy="418213"/>
            </a:xfrm>
          </p:grpSpPr>
          <p:cxnSp>
            <p:nvCxnSpPr>
              <p:cNvPr id="50" name="Connecteur droit 49">
                <a:extLst>
                  <a:ext uri="{FF2B5EF4-FFF2-40B4-BE49-F238E27FC236}">
                    <a16:creationId xmlns:a16="http://schemas.microsoft.com/office/drawing/2014/main" id="{4EBA1EFC-B534-45DB-BCC2-C5EB8E00F4F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35926" y="180399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50">
                <a:extLst>
                  <a:ext uri="{FF2B5EF4-FFF2-40B4-BE49-F238E27FC236}">
                    <a16:creationId xmlns:a16="http://schemas.microsoft.com/office/drawing/2014/main" id="{77E566A6-D973-4993-AF17-A8A10F3E18F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83772" y="184652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e 51">
              <a:extLst>
                <a:ext uri="{FF2B5EF4-FFF2-40B4-BE49-F238E27FC236}">
                  <a16:creationId xmlns:a16="http://schemas.microsoft.com/office/drawing/2014/main" id="{F0415BA6-5D6D-4CBB-A7BE-542F6AC54209}"/>
                </a:ext>
              </a:extLst>
            </p:cNvPr>
            <p:cNvGrpSpPr/>
            <p:nvPr/>
          </p:nvGrpSpPr>
          <p:grpSpPr>
            <a:xfrm>
              <a:off x="4381406" y="1761461"/>
              <a:ext cx="143539" cy="418213"/>
              <a:chOff x="8335926" y="1803991"/>
              <a:chExt cx="143539" cy="418213"/>
            </a:xfrm>
          </p:grpSpPr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0D6E3403-C0BF-47A6-BDFB-AB64ED175D7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35926" y="180399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863C9600-CBAB-4DF6-A1B4-F2802D380EC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83772" y="184652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7D164DB4-BCD0-4F9F-A0F2-459D6D4F9FDA}"/>
              </a:ext>
            </a:extLst>
          </p:cNvPr>
          <p:cNvGrpSpPr/>
          <p:nvPr/>
        </p:nvGrpSpPr>
        <p:grpSpPr>
          <a:xfrm>
            <a:off x="4375364" y="3958856"/>
            <a:ext cx="1031259" cy="438074"/>
            <a:chOff x="4375364" y="3958856"/>
            <a:chExt cx="1031259" cy="438074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5C0F24E3-EDDC-4C81-B5DB-3EF7131133A8}"/>
                </a:ext>
              </a:extLst>
            </p:cNvPr>
            <p:cNvGrpSpPr/>
            <p:nvPr/>
          </p:nvGrpSpPr>
          <p:grpSpPr>
            <a:xfrm>
              <a:off x="5263084" y="3978717"/>
              <a:ext cx="143539" cy="418213"/>
              <a:chOff x="8335926" y="1803991"/>
              <a:chExt cx="143539" cy="418213"/>
            </a:xfrm>
          </p:grpSpPr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DF6C5374-D621-4A24-B029-9E55BBCFA9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35926" y="180399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412AE7DF-34DE-4636-B0F7-FBCFBF8CE5B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83772" y="184652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e 57">
              <a:extLst>
                <a:ext uri="{FF2B5EF4-FFF2-40B4-BE49-F238E27FC236}">
                  <a16:creationId xmlns:a16="http://schemas.microsoft.com/office/drawing/2014/main" id="{899329EC-8C5C-45BF-9C78-5B366B1E8658}"/>
                </a:ext>
              </a:extLst>
            </p:cNvPr>
            <p:cNvGrpSpPr/>
            <p:nvPr/>
          </p:nvGrpSpPr>
          <p:grpSpPr>
            <a:xfrm>
              <a:off x="4375364" y="3958856"/>
              <a:ext cx="143539" cy="418213"/>
              <a:chOff x="8335926" y="1803991"/>
              <a:chExt cx="143539" cy="418213"/>
            </a:xfrm>
          </p:grpSpPr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C9AC549A-B0FF-4ADC-8A98-4947FF38DAB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35926" y="180399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77F60F77-57D1-4BED-8EE3-5B9039511DD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83772" y="184652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B02B11DB-B85B-40CB-B11C-3D6D4236E85A}"/>
              </a:ext>
            </a:extLst>
          </p:cNvPr>
          <p:cNvGrpSpPr/>
          <p:nvPr/>
        </p:nvGrpSpPr>
        <p:grpSpPr>
          <a:xfrm>
            <a:off x="3478154" y="2494434"/>
            <a:ext cx="424339" cy="1212969"/>
            <a:chOff x="3478154" y="2494434"/>
            <a:chExt cx="424339" cy="1212969"/>
          </a:xfrm>
        </p:grpSpPr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71F158BB-CBC0-4FC2-9423-E345C232B00C}"/>
                </a:ext>
              </a:extLst>
            </p:cNvPr>
            <p:cNvGrpSpPr/>
            <p:nvPr/>
          </p:nvGrpSpPr>
          <p:grpSpPr>
            <a:xfrm rot="18191587">
              <a:off x="3621617" y="2357097"/>
              <a:ext cx="143539" cy="418213"/>
              <a:chOff x="8335926" y="1803991"/>
              <a:chExt cx="143539" cy="418213"/>
            </a:xfrm>
          </p:grpSpPr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9705F16F-D2B4-49EB-8FC7-94FF921136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35926" y="180399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47A7E2C6-BAA0-4563-9100-A045ACB86E1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83772" y="184652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A72CF217-DC4E-4AF5-8FD6-737583D9A661}"/>
                </a:ext>
              </a:extLst>
            </p:cNvPr>
            <p:cNvGrpSpPr/>
            <p:nvPr/>
          </p:nvGrpSpPr>
          <p:grpSpPr>
            <a:xfrm rot="17605880">
              <a:off x="3615491" y="3426527"/>
              <a:ext cx="143539" cy="418213"/>
              <a:chOff x="8335926" y="1803991"/>
              <a:chExt cx="143539" cy="418213"/>
            </a:xfrm>
          </p:grpSpPr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181C67C7-3DA7-4E93-BB98-F34490B1ED8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35926" y="180399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393456FA-E007-4E2E-9FFB-61E045E0876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83772" y="1846521"/>
                <a:ext cx="95693" cy="375683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62558AB1-DE10-4DED-B014-7A18F422E236}"/>
              </a:ext>
            </a:extLst>
          </p:cNvPr>
          <p:cNvGrpSpPr/>
          <p:nvPr/>
        </p:nvGrpSpPr>
        <p:grpSpPr>
          <a:xfrm>
            <a:off x="6577248" y="2020185"/>
            <a:ext cx="757604" cy="2085009"/>
            <a:chOff x="6577248" y="2020185"/>
            <a:chExt cx="757604" cy="2085009"/>
          </a:xfrm>
        </p:grpSpPr>
        <p:cxnSp>
          <p:nvCxnSpPr>
            <p:cNvPr id="68" name="Connecteur droit avec flèche 67">
              <a:extLst>
                <a:ext uri="{FF2B5EF4-FFF2-40B4-BE49-F238E27FC236}">
                  <a16:creationId xmlns:a16="http://schemas.microsoft.com/office/drawing/2014/main" id="{A42220EE-7048-490B-8D8B-6DE471E3189A}"/>
                </a:ext>
              </a:extLst>
            </p:cNvPr>
            <p:cNvCxnSpPr>
              <a:cxnSpLocks/>
              <a:endCxn id="36" idx="0"/>
            </p:cNvCxnSpPr>
            <p:nvPr/>
          </p:nvCxnSpPr>
          <p:spPr>
            <a:xfrm>
              <a:off x="6577248" y="2020185"/>
              <a:ext cx="0" cy="88852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>
              <a:extLst>
                <a:ext uri="{FF2B5EF4-FFF2-40B4-BE49-F238E27FC236}">
                  <a16:creationId xmlns:a16="http://schemas.microsoft.com/office/drawing/2014/main" id="{C6BB1903-0667-4BB9-94D2-0FB2B5DC72F4}"/>
                </a:ext>
              </a:extLst>
            </p:cNvPr>
            <p:cNvCxnSpPr>
              <a:cxnSpLocks/>
            </p:cNvCxnSpPr>
            <p:nvPr/>
          </p:nvCxnSpPr>
          <p:spPr>
            <a:xfrm>
              <a:off x="6577248" y="3216673"/>
              <a:ext cx="0" cy="88852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9AF7A4CC-9BBD-4BF4-B74F-7138E50A17AB}"/>
                </a:ext>
              </a:extLst>
            </p:cNvPr>
            <p:cNvSpPr txBox="1"/>
            <p:nvPr/>
          </p:nvSpPr>
          <p:spPr>
            <a:xfrm>
              <a:off x="6658706" y="2414949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rayonL" panose="00000500000000000000" pitchFamily="2" charset="0"/>
                </a:rPr>
                <a:t>4 cm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5C11A3DA-A4B3-401A-BA7E-2BF38375CC0D}"/>
                </a:ext>
              </a:extLst>
            </p:cNvPr>
            <p:cNvSpPr txBox="1"/>
            <p:nvPr/>
          </p:nvSpPr>
          <p:spPr>
            <a:xfrm>
              <a:off x="6677300" y="3420121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rayonL" panose="00000500000000000000" pitchFamily="2" charset="0"/>
                </a:rPr>
                <a:t>4 cm</a:t>
              </a:r>
            </a:p>
          </p:txBody>
        </p: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FBFF187A-C174-496A-AB83-3B601C6DBC98}"/>
              </a:ext>
            </a:extLst>
          </p:cNvPr>
          <p:cNvGrpSpPr/>
          <p:nvPr/>
        </p:nvGrpSpPr>
        <p:grpSpPr>
          <a:xfrm>
            <a:off x="3148674" y="2888708"/>
            <a:ext cx="817229" cy="369332"/>
            <a:chOff x="3116564" y="2874703"/>
            <a:chExt cx="817229" cy="369332"/>
          </a:xfrm>
        </p:grpSpPr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id="{EE104BA9-14B4-4B07-85EF-A57F3E33CE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93245" y="3083442"/>
              <a:ext cx="4405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0A947D66-9B57-456F-AF85-1285AA26B6D3}"/>
                </a:ext>
              </a:extLst>
            </p:cNvPr>
            <p:cNvSpPr txBox="1"/>
            <p:nvPr/>
          </p:nvSpPr>
          <p:spPr>
            <a:xfrm>
              <a:off x="3116564" y="2874703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L</a:t>
              </a:r>
            </a:p>
          </p:txBody>
        </p:sp>
      </p:grpSp>
      <p:sp>
        <p:nvSpPr>
          <p:cNvPr id="67" name="ZoneTexte 66">
            <a:extLst>
              <a:ext uri="{FF2B5EF4-FFF2-40B4-BE49-F238E27FC236}">
                <a16:creationId xmlns:a16="http://schemas.microsoft.com/office/drawing/2014/main" id="{1C187632-93AD-4A35-98A3-1F88D318EE20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63321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231584-6E87-4C44-8A61-B3386A20E0F8}"/>
              </a:ext>
            </a:extLst>
          </p:cNvPr>
          <p:cNvSpPr/>
          <p:nvPr/>
        </p:nvSpPr>
        <p:spPr>
          <a:xfrm>
            <a:off x="3657600" y="1998921"/>
            <a:ext cx="2551814" cy="2169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2E25CAB-B071-46AD-B86D-997C1CAEC033}"/>
              </a:ext>
            </a:extLst>
          </p:cNvPr>
          <p:cNvSpPr txBox="1"/>
          <p:nvPr/>
        </p:nvSpPr>
        <p:spPr>
          <a:xfrm>
            <a:off x="3466214" y="147792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1E634D-537F-4895-B55F-ECAC1925695B}"/>
              </a:ext>
            </a:extLst>
          </p:cNvPr>
          <p:cNvSpPr txBox="1"/>
          <p:nvPr/>
        </p:nvSpPr>
        <p:spPr>
          <a:xfrm>
            <a:off x="6173137" y="147792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F892CAD-B8A8-4575-9E51-1A359C153066}"/>
              </a:ext>
            </a:extLst>
          </p:cNvPr>
          <p:cNvSpPr txBox="1"/>
          <p:nvPr/>
        </p:nvSpPr>
        <p:spPr>
          <a:xfrm>
            <a:off x="6328166" y="398329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612F252-A59E-4CDF-84C3-EDF178385C3B}"/>
              </a:ext>
            </a:extLst>
          </p:cNvPr>
          <p:cNvSpPr txBox="1"/>
          <p:nvPr/>
        </p:nvSpPr>
        <p:spPr>
          <a:xfrm>
            <a:off x="3241249" y="398329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1357195-CE12-49CC-9D5B-26697A3D7FE6}"/>
              </a:ext>
            </a:extLst>
          </p:cNvPr>
          <p:cNvCxnSpPr/>
          <p:nvPr/>
        </p:nvCxnSpPr>
        <p:spPr>
          <a:xfrm>
            <a:off x="3892998" y="1180214"/>
            <a:ext cx="21052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D4745C79-1D44-4F87-B0A2-DA18E9120049}"/>
              </a:ext>
            </a:extLst>
          </p:cNvPr>
          <p:cNvSpPr txBox="1"/>
          <p:nvPr/>
        </p:nvSpPr>
        <p:spPr>
          <a:xfrm>
            <a:off x="4603929" y="91773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8 cm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1318E0A-B01B-48E8-B266-A9E272F6413B}"/>
              </a:ext>
            </a:extLst>
          </p:cNvPr>
          <p:cNvCxnSpPr/>
          <p:nvPr/>
        </p:nvCxnSpPr>
        <p:spPr>
          <a:xfrm>
            <a:off x="3657600" y="1998921"/>
            <a:ext cx="2551814" cy="218890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44D000E-476F-4D8A-BB76-143CCE90DD2F}"/>
              </a:ext>
            </a:extLst>
          </p:cNvPr>
          <p:cNvCxnSpPr/>
          <p:nvPr/>
        </p:nvCxnSpPr>
        <p:spPr>
          <a:xfrm flipH="1">
            <a:off x="3681829" y="1998921"/>
            <a:ext cx="2527585" cy="216904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3A554664-F06D-4135-B13D-6D8F86E42AE8}"/>
              </a:ext>
            </a:extLst>
          </p:cNvPr>
          <p:cNvCxnSpPr>
            <a:cxnSpLocks/>
          </p:cNvCxnSpPr>
          <p:nvPr/>
        </p:nvCxnSpPr>
        <p:spPr>
          <a:xfrm>
            <a:off x="4945621" y="1807534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3341CE4-99D3-4299-BF11-AC7787D56716}"/>
              </a:ext>
            </a:extLst>
          </p:cNvPr>
          <p:cNvCxnSpPr>
            <a:cxnSpLocks/>
          </p:cNvCxnSpPr>
          <p:nvPr/>
        </p:nvCxnSpPr>
        <p:spPr>
          <a:xfrm flipH="1">
            <a:off x="6023053" y="3093372"/>
            <a:ext cx="440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150F1AA7-8D68-4F61-A1CD-082FCFB4375D}"/>
              </a:ext>
            </a:extLst>
          </p:cNvPr>
          <p:cNvCxnSpPr>
            <a:cxnSpLocks/>
          </p:cNvCxnSpPr>
          <p:nvPr/>
        </p:nvCxnSpPr>
        <p:spPr>
          <a:xfrm>
            <a:off x="4945621" y="4010614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5055C959-9ED4-4396-AD18-BD12162745F5}"/>
              </a:ext>
            </a:extLst>
          </p:cNvPr>
          <p:cNvCxnSpPr>
            <a:cxnSpLocks/>
          </p:cNvCxnSpPr>
          <p:nvPr/>
        </p:nvCxnSpPr>
        <p:spPr>
          <a:xfrm flipH="1">
            <a:off x="3467115" y="3083442"/>
            <a:ext cx="440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D31F88FE-A6B2-4F5E-B46E-0A2B5651D3F0}"/>
              </a:ext>
            </a:extLst>
          </p:cNvPr>
          <p:cNvSpPr txBox="1"/>
          <p:nvPr/>
        </p:nvSpPr>
        <p:spPr>
          <a:xfrm>
            <a:off x="4824434" y="1434659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D3A2C0E-B98C-41F7-BB81-BDBA2DF11502}"/>
              </a:ext>
            </a:extLst>
          </p:cNvPr>
          <p:cNvSpPr txBox="1"/>
          <p:nvPr/>
        </p:nvSpPr>
        <p:spPr>
          <a:xfrm>
            <a:off x="6448046" y="2908706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3C228F9-5E91-43B2-9F70-1731CC3DEBFA}"/>
              </a:ext>
            </a:extLst>
          </p:cNvPr>
          <p:cNvSpPr txBox="1"/>
          <p:nvPr/>
        </p:nvSpPr>
        <p:spPr>
          <a:xfrm>
            <a:off x="4824434" y="454880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K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597E69B2-6953-4799-B522-F9A5DE194169}"/>
              </a:ext>
            </a:extLst>
          </p:cNvPr>
          <p:cNvSpPr txBox="1"/>
          <p:nvPr/>
        </p:nvSpPr>
        <p:spPr>
          <a:xfrm>
            <a:off x="3090434" y="28747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</a:t>
            </a: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172C17A7-CF99-44A4-9650-6BB427BBFD5E}"/>
              </a:ext>
            </a:extLst>
          </p:cNvPr>
          <p:cNvGrpSpPr/>
          <p:nvPr/>
        </p:nvGrpSpPr>
        <p:grpSpPr>
          <a:xfrm rot="6493396">
            <a:off x="6155214" y="2381372"/>
            <a:ext cx="143539" cy="418213"/>
            <a:chOff x="8335926" y="1803991"/>
            <a:chExt cx="143539" cy="418213"/>
          </a:xfrm>
        </p:grpSpPr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D249B57D-9EF9-4BE5-A41A-B6778DA5C4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FB9D3AA8-ADE4-4B90-B929-DA9AD2FDB5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8C30B101-E9BC-4C33-8E11-5B3BD53F48E0}"/>
              </a:ext>
            </a:extLst>
          </p:cNvPr>
          <p:cNvGrpSpPr/>
          <p:nvPr/>
        </p:nvGrpSpPr>
        <p:grpSpPr>
          <a:xfrm rot="6764554">
            <a:off x="6100323" y="3390005"/>
            <a:ext cx="143539" cy="418213"/>
            <a:chOff x="8335926" y="1803991"/>
            <a:chExt cx="143539" cy="418213"/>
          </a:xfrm>
        </p:grpSpPr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7959D5A4-13A6-4EDD-BBD4-EC054C0032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C59BA8F5-6312-4FC7-A39C-5FA9342627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31C7E07B-5848-48BD-B35D-BB36074B2860}"/>
              </a:ext>
            </a:extLst>
          </p:cNvPr>
          <p:cNvGrpSpPr/>
          <p:nvPr/>
        </p:nvGrpSpPr>
        <p:grpSpPr>
          <a:xfrm>
            <a:off x="5491876" y="1789814"/>
            <a:ext cx="143539" cy="418213"/>
            <a:chOff x="8335926" y="1803991"/>
            <a:chExt cx="143539" cy="418213"/>
          </a:xfrm>
        </p:grpSpPr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4EBA1EFC-B534-45DB-BCC2-C5EB8E00F4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77E566A6-D973-4993-AF17-A8A10F3E18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F0415BA6-5D6D-4CBB-A7BE-542F6AC54209}"/>
              </a:ext>
            </a:extLst>
          </p:cNvPr>
          <p:cNvGrpSpPr/>
          <p:nvPr/>
        </p:nvGrpSpPr>
        <p:grpSpPr>
          <a:xfrm>
            <a:off x="4381406" y="1761461"/>
            <a:ext cx="143539" cy="418213"/>
            <a:chOff x="8335926" y="1803991"/>
            <a:chExt cx="143539" cy="418213"/>
          </a:xfrm>
        </p:grpSpPr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0D6E3403-C0BF-47A6-BDFB-AB64ED175D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863C9600-CBAB-4DF6-A1B4-F2802D380E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5C0F24E3-EDDC-4C81-B5DB-3EF7131133A8}"/>
              </a:ext>
            </a:extLst>
          </p:cNvPr>
          <p:cNvGrpSpPr/>
          <p:nvPr/>
        </p:nvGrpSpPr>
        <p:grpSpPr>
          <a:xfrm>
            <a:off x="5263084" y="3978717"/>
            <a:ext cx="143539" cy="418213"/>
            <a:chOff x="8335926" y="1803991"/>
            <a:chExt cx="143539" cy="418213"/>
          </a:xfrm>
        </p:grpSpPr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DF6C5374-D621-4A24-B029-9E55BBCFA9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412AE7DF-34DE-4636-B0F7-FBCFBF8CE5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899329EC-8C5C-45BF-9C78-5B366B1E8658}"/>
              </a:ext>
            </a:extLst>
          </p:cNvPr>
          <p:cNvGrpSpPr/>
          <p:nvPr/>
        </p:nvGrpSpPr>
        <p:grpSpPr>
          <a:xfrm>
            <a:off x="4375364" y="3958856"/>
            <a:ext cx="143539" cy="418213"/>
            <a:chOff x="8335926" y="1803991"/>
            <a:chExt cx="143539" cy="418213"/>
          </a:xfrm>
        </p:grpSpPr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C9AC549A-B0FF-4ADC-8A98-4947FF38DA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77F60F77-57D1-4BED-8EE3-5B9039511D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71F158BB-CBC0-4FC2-9423-E345C232B00C}"/>
              </a:ext>
            </a:extLst>
          </p:cNvPr>
          <p:cNvGrpSpPr/>
          <p:nvPr/>
        </p:nvGrpSpPr>
        <p:grpSpPr>
          <a:xfrm rot="18191587">
            <a:off x="3621617" y="2357097"/>
            <a:ext cx="143539" cy="418213"/>
            <a:chOff x="8335926" y="1803991"/>
            <a:chExt cx="143539" cy="418213"/>
          </a:xfrm>
        </p:grpSpPr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9705F16F-D2B4-49EB-8FC7-94FF921136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47A7E2C6-BAA0-4563-9100-A045ACB86E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A72CF217-DC4E-4AF5-8FD6-737583D9A661}"/>
              </a:ext>
            </a:extLst>
          </p:cNvPr>
          <p:cNvGrpSpPr/>
          <p:nvPr/>
        </p:nvGrpSpPr>
        <p:grpSpPr>
          <a:xfrm rot="17605880">
            <a:off x="3615491" y="3426527"/>
            <a:ext cx="143539" cy="418213"/>
            <a:chOff x="8335926" y="1803991"/>
            <a:chExt cx="143539" cy="418213"/>
          </a:xfrm>
        </p:grpSpPr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181C67C7-3DA7-4E93-BB98-F34490B1ED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393456FA-E007-4E2E-9FFB-61E045E087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A42220EE-7048-490B-8D8B-6DE471E3189A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6577248" y="2020185"/>
            <a:ext cx="0" cy="8885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C6BB1903-0667-4BB9-94D2-0FB2B5DC72F4}"/>
              </a:ext>
            </a:extLst>
          </p:cNvPr>
          <p:cNvCxnSpPr>
            <a:cxnSpLocks/>
          </p:cNvCxnSpPr>
          <p:nvPr/>
        </p:nvCxnSpPr>
        <p:spPr>
          <a:xfrm>
            <a:off x="6577248" y="3216673"/>
            <a:ext cx="0" cy="8885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>
            <a:extLst>
              <a:ext uri="{FF2B5EF4-FFF2-40B4-BE49-F238E27FC236}">
                <a16:creationId xmlns:a16="http://schemas.microsoft.com/office/drawing/2014/main" id="{9AF7A4CC-9BBD-4BF4-B74F-7138E50A17AB}"/>
              </a:ext>
            </a:extLst>
          </p:cNvPr>
          <p:cNvSpPr txBox="1"/>
          <p:nvPr/>
        </p:nvSpPr>
        <p:spPr>
          <a:xfrm>
            <a:off x="6658706" y="2414949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4 cm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5C11A3DA-A4B3-401A-BA7E-2BF38375CC0D}"/>
              </a:ext>
            </a:extLst>
          </p:cNvPr>
          <p:cNvSpPr txBox="1"/>
          <p:nvPr/>
        </p:nvSpPr>
        <p:spPr>
          <a:xfrm>
            <a:off x="6677300" y="3420121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4 cm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F153A9-19ED-4C5E-9DCF-D75DCE9B6F77}"/>
              </a:ext>
            </a:extLst>
          </p:cNvPr>
          <p:cNvSpPr/>
          <p:nvPr/>
        </p:nvSpPr>
        <p:spPr>
          <a:xfrm>
            <a:off x="8890973" y="469236"/>
            <a:ext cx="2299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Trace la figure IJKL. 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DAE287A-F06E-4032-954B-D82E6A9378A9}"/>
              </a:ext>
            </a:extLst>
          </p:cNvPr>
          <p:cNvCxnSpPr>
            <a:stCxn id="5" idx="0"/>
            <a:endCxn id="5" idx="1"/>
          </p:cNvCxnSpPr>
          <p:nvPr/>
        </p:nvCxnSpPr>
        <p:spPr>
          <a:xfrm flipH="1">
            <a:off x="3657600" y="1998921"/>
            <a:ext cx="1275907" cy="10845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231C5A86-A770-4966-80F0-B7453F896F41}"/>
              </a:ext>
            </a:extLst>
          </p:cNvPr>
          <p:cNvCxnSpPr/>
          <p:nvPr/>
        </p:nvCxnSpPr>
        <p:spPr>
          <a:xfrm flipH="1">
            <a:off x="4957736" y="3098544"/>
            <a:ext cx="1275907" cy="10845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81DCBA42-5447-4584-9497-19FDD318061C}"/>
              </a:ext>
            </a:extLst>
          </p:cNvPr>
          <p:cNvCxnSpPr>
            <a:cxnSpLocks/>
            <a:stCxn id="5" idx="2"/>
            <a:endCxn id="5" idx="1"/>
          </p:cNvCxnSpPr>
          <p:nvPr/>
        </p:nvCxnSpPr>
        <p:spPr>
          <a:xfrm flipH="1" flipV="1">
            <a:off x="3657600" y="3083442"/>
            <a:ext cx="1275907" cy="10845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42706C71-FABC-4282-8528-6CD9F436725B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916494" y="1992760"/>
            <a:ext cx="1292920" cy="10906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1" name="ZoneTexte 70">
            <a:extLst>
              <a:ext uri="{FF2B5EF4-FFF2-40B4-BE49-F238E27FC236}">
                <a16:creationId xmlns:a16="http://schemas.microsoft.com/office/drawing/2014/main" id="{7300B0FC-A285-4828-AA55-046317F4D3E6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491839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E7BCB306-7F11-45D2-BCA8-0E6697BC34D1}"/>
              </a:ext>
            </a:extLst>
          </p:cNvPr>
          <p:cNvGrpSpPr/>
          <p:nvPr/>
        </p:nvGrpSpPr>
        <p:grpSpPr>
          <a:xfrm>
            <a:off x="1903228" y="1244009"/>
            <a:ext cx="361507" cy="287079"/>
            <a:chOff x="1881963" y="1424762"/>
            <a:chExt cx="361507" cy="287079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9D9E1A89-C97C-4413-8B3D-B845BA32920F}"/>
                </a:ext>
              </a:extLst>
            </p:cNvPr>
            <p:cNvCxnSpPr/>
            <p:nvPr/>
          </p:nvCxnSpPr>
          <p:spPr>
            <a:xfrm>
              <a:off x="1940441" y="1424762"/>
              <a:ext cx="244549" cy="2870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058F1061-73A2-4348-95C5-E9F2C674410C}"/>
                </a:ext>
              </a:extLst>
            </p:cNvPr>
            <p:cNvCxnSpPr/>
            <p:nvPr/>
          </p:nvCxnSpPr>
          <p:spPr>
            <a:xfrm flipV="1">
              <a:off x="1881963" y="1435395"/>
              <a:ext cx="361507" cy="2658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B9804084-3C65-45AF-8FE0-4F7F9E482BF5}"/>
              </a:ext>
            </a:extLst>
          </p:cNvPr>
          <p:cNvGrpSpPr/>
          <p:nvPr/>
        </p:nvGrpSpPr>
        <p:grpSpPr>
          <a:xfrm>
            <a:off x="3916326" y="2502195"/>
            <a:ext cx="361507" cy="287079"/>
            <a:chOff x="1881963" y="1424762"/>
            <a:chExt cx="361507" cy="287079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3A8BB04D-9BE1-4CB8-A832-3C0A6B1AC41B}"/>
                </a:ext>
              </a:extLst>
            </p:cNvPr>
            <p:cNvCxnSpPr/>
            <p:nvPr/>
          </p:nvCxnSpPr>
          <p:spPr>
            <a:xfrm>
              <a:off x="1940441" y="1424762"/>
              <a:ext cx="244549" cy="2870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4F599F67-75F3-448B-AAEB-02DEBF909829}"/>
                </a:ext>
              </a:extLst>
            </p:cNvPr>
            <p:cNvCxnSpPr/>
            <p:nvPr/>
          </p:nvCxnSpPr>
          <p:spPr>
            <a:xfrm flipV="1">
              <a:off x="1881963" y="1435395"/>
              <a:ext cx="361507" cy="2658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87E75790-31AC-414F-8A50-227407A6CAB6}"/>
              </a:ext>
            </a:extLst>
          </p:cNvPr>
          <p:cNvGrpSpPr/>
          <p:nvPr/>
        </p:nvGrpSpPr>
        <p:grpSpPr>
          <a:xfrm>
            <a:off x="6096000" y="3831263"/>
            <a:ext cx="361507" cy="287079"/>
            <a:chOff x="1881963" y="1424762"/>
            <a:chExt cx="361507" cy="287079"/>
          </a:xfrm>
        </p:grpSpPr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F5260AA8-F318-4572-ACB8-85F6F2F33ECA}"/>
                </a:ext>
              </a:extLst>
            </p:cNvPr>
            <p:cNvCxnSpPr/>
            <p:nvPr/>
          </p:nvCxnSpPr>
          <p:spPr>
            <a:xfrm>
              <a:off x="1940441" y="1424762"/>
              <a:ext cx="244549" cy="2870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0EE6E350-075F-4EAA-9359-19D04E8AA398}"/>
                </a:ext>
              </a:extLst>
            </p:cNvPr>
            <p:cNvCxnSpPr/>
            <p:nvPr/>
          </p:nvCxnSpPr>
          <p:spPr>
            <a:xfrm flipV="1">
              <a:off x="1881963" y="1435395"/>
              <a:ext cx="361507" cy="2658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8B6804E-0BAF-414F-81BE-4DA0CBA3314C}"/>
              </a:ext>
            </a:extLst>
          </p:cNvPr>
          <p:cNvGrpSpPr/>
          <p:nvPr/>
        </p:nvGrpSpPr>
        <p:grpSpPr>
          <a:xfrm>
            <a:off x="6292700" y="854148"/>
            <a:ext cx="361507" cy="287079"/>
            <a:chOff x="1881963" y="1424762"/>
            <a:chExt cx="361507" cy="287079"/>
          </a:xfrm>
        </p:grpSpPr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8AD9634F-DC05-4D46-A450-18595220F267}"/>
                </a:ext>
              </a:extLst>
            </p:cNvPr>
            <p:cNvCxnSpPr/>
            <p:nvPr/>
          </p:nvCxnSpPr>
          <p:spPr>
            <a:xfrm>
              <a:off x="1940441" y="1424762"/>
              <a:ext cx="244549" cy="2870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6F2C56F2-C43F-4775-8635-12D8EA1E641B}"/>
                </a:ext>
              </a:extLst>
            </p:cNvPr>
            <p:cNvCxnSpPr/>
            <p:nvPr/>
          </p:nvCxnSpPr>
          <p:spPr>
            <a:xfrm flipV="1">
              <a:off x="1881963" y="1435395"/>
              <a:ext cx="361507" cy="2658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3E616658-E2F7-4756-AED4-1B1D50C2BE38}"/>
              </a:ext>
            </a:extLst>
          </p:cNvPr>
          <p:cNvCxnSpPr/>
          <p:nvPr/>
        </p:nvCxnSpPr>
        <p:spPr>
          <a:xfrm>
            <a:off x="1307805" y="914400"/>
            <a:ext cx="6698511" cy="411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2A446F45-F442-4F35-B441-374CFF1739B8}"/>
              </a:ext>
            </a:extLst>
          </p:cNvPr>
          <p:cNvSpPr txBox="1"/>
          <p:nvPr/>
        </p:nvSpPr>
        <p:spPr>
          <a:xfrm>
            <a:off x="2206255" y="100300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5C22CB6-59A2-464B-BAD1-5CD619DAF821}"/>
              </a:ext>
            </a:extLst>
          </p:cNvPr>
          <p:cNvSpPr txBox="1"/>
          <p:nvPr/>
        </p:nvSpPr>
        <p:spPr>
          <a:xfrm>
            <a:off x="4074121" y="214349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3721B3F-6DEB-4F14-9493-E34A3320437A}"/>
              </a:ext>
            </a:extLst>
          </p:cNvPr>
          <p:cNvSpPr txBox="1"/>
          <p:nvPr/>
        </p:nvSpPr>
        <p:spPr>
          <a:xfrm>
            <a:off x="6457507" y="35087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C88313A-E6FA-4849-9679-5E2065FA4466}"/>
              </a:ext>
            </a:extLst>
          </p:cNvPr>
          <p:cNvSpPr txBox="1"/>
          <p:nvPr/>
        </p:nvSpPr>
        <p:spPr>
          <a:xfrm>
            <a:off x="6595727" y="52099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C422274-2F96-4A36-92C7-DAEA8D87567A}"/>
              </a:ext>
            </a:extLst>
          </p:cNvPr>
          <p:cNvSpPr txBox="1"/>
          <p:nvPr/>
        </p:nvSpPr>
        <p:spPr>
          <a:xfrm>
            <a:off x="786809" y="308344"/>
            <a:ext cx="512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Rédige le programme de construction de cette figure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42BE18F-0251-47F6-9138-30F870644B61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799938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231584-6E87-4C44-8A61-B3386A20E0F8}"/>
              </a:ext>
            </a:extLst>
          </p:cNvPr>
          <p:cNvSpPr/>
          <p:nvPr/>
        </p:nvSpPr>
        <p:spPr>
          <a:xfrm>
            <a:off x="3657600" y="1998921"/>
            <a:ext cx="2551814" cy="2169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2E25CAB-B071-46AD-B86D-997C1CAEC033}"/>
              </a:ext>
            </a:extLst>
          </p:cNvPr>
          <p:cNvSpPr txBox="1"/>
          <p:nvPr/>
        </p:nvSpPr>
        <p:spPr>
          <a:xfrm>
            <a:off x="3466214" y="147792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1E634D-537F-4895-B55F-ECAC1925695B}"/>
              </a:ext>
            </a:extLst>
          </p:cNvPr>
          <p:cNvSpPr txBox="1"/>
          <p:nvPr/>
        </p:nvSpPr>
        <p:spPr>
          <a:xfrm>
            <a:off x="6173137" y="147792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F892CAD-B8A8-4575-9E51-1A359C153066}"/>
              </a:ext>
            </a:extLst>
          </p:cNvPr>
          <p:cNvSpPr txBox="1"/>
          <p:nvPr/>
        </p:nvSpPr>
        <p:spPr>
          <a:xfrm>
            <a:off x="6328166" y="398329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612F252-A59E-4CDF-84C3-EDF178385C3B}"/>
              </a:ext>
            </a:extLst>
          </p:cNvPr>
          <p:cNvSpPr txBox="1"/>
          <p:nvPr/>
        </p:nvSpPr>
        <p:spPr>
          <a:xfrm>
            <a:off x="3241249" y="398329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1357195-CE12-49CC-9D5B-26697A3D7FE6}"/>
              </a:ext>
            </a:extLst>
          </p:cNvPr>
          <p:cNvCxnSpPr/>
          <p:nvPr/>
        </p:nvCxnSpPr>
        <p:spPr>
          <a:xfrm>
            <a:off x="3892998" y="1180214"/>
            <a:ext cx="21052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D4745C79-1D44-4F87-B0A2-DA18E9120049}"/>
              </a:ext>
            </a:extLst>
          </p:cNvPr>
          <p:cNvSpPr txBox="1"/>
          <p:nvPr/>
        </p:nvSpPr>
        <p:spPr>
          <a:xfrm>
            <a:off x="4603929" y="91773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8 cm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1318E0A-B01B-48E8-B266-A9E272F6413B}"/>
              </a:ext>
            </a:extLst>
          </p:cNvPr>
          <p:cNvCxnSpPr/>
          <p:nvPr/>
        </p:nvCxnSpPr>
        <p:spPr>
          <a:xfrm>
            <a:off x="3657600" y="1998921"/>
            <a:ext cx="2551814" cy="218890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44D000E-476F-4D8A-BB76-143CCE90DD2F}"/>
              </a:ext>
            </a:extLst>
          </p:cNvPr>
          <p:cNvCxnSpPr/>
          <p:nvPr/>
        </p:nvCxnSpPr>
        <p:spPr>
          <a:xfrm flipH="1">
            <a:off x="3681829" y="1998921"/>
            <a:ext cx="2527585" cy="216904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3A554664-F06D-4135-B13D-6D8F86E42AE8}"/>
              </a:ext>
            </a:extLst>
          </p:cNvPr>
          <p:cNvCxnSpPr>
            <a:cxnSpLocks/>
          </p:cNvCxnSpPr>
          <p:nvPr/>
        </p:nvCxnSpPr>
        <p:spPr>
          <a:xfrm>
            <a:off x="4945621" y="1807534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3341CE4-99D3-4299-BF11-AC7787D56716}"/>
              </a:ext>
            </a:extLst>
          </p:cNvPr>
          <p:cNvCxnSpPr>
            <a:cxnSpLocks/>
          </p:cNvCxnSpPr>
          <p:nvPr/>
        </p:nvCxnSpPr>
        <p:spPr>
          <a:xfrm flipH="1">
            <a:off x="6023053" y="3093372"/>
            <a:ext cx="440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150F1AA7-8D68-4F61-A1CD-082FCFB4375D}"/>
              </a:ext>
            </a:extLst>
          </p:cNvPr>
          <p:cNvCxnSpPr>
            <a:cxnSpLocks/>
          </p:cNvCxnSpPr>
          <p:nvPr/>
        </p:nvCxnSpPr>
        <p:spPr>
          <a:xfrm>
            <a:off x="4945621" y="4010614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5055C959-9ED4-4396-AD18-BD12162745F5}"/>
              </a:ext>
            </a:extLst>
          </p:cNvPr>
          <p:cNvCxnSpPr>
            <a:cxnSpLocks/>
          </p:cNvCxnSpPr>
          <p:nvPr/>
        </p:nvCxnSpPr>
        <p:spPr>
          <a:xfrm flipH="1">
            <a:off x="3467115" y="3083442"/>
            <a:ext cx="440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D31F88FE-A6B2-4F5E-B46E-0A2B5651D3F0}"/>
              </a:ext>
            </a:extLst>
          </p:cNvPr>
          <p:cNvSpPr txBox="1"/>
          <p:nvPr/>
        </p:nvSpPr>
        <p:spPr>
          <a:xfrm>
            <a:off x="4824434" y="1434659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D3A2C0E-B98C-41F7-BB81-BDBA2DF11502}"/>
              </a:ext>
            </a:extLst>
          </p:cNvPr>
          <p:cNvSpPr txBox="1"/>
          <p:nvPr/>
        </p:nvSpPr>
        <p:spPr>
          <a:xfrm>
            <a:off x="6448046" y="2908706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3C228F9-5E91-43B2-9F70-1731CC3DEBFA}"/>
              </a:ext>
            </a:extLst>
          </p:cNvPr>
          <p:cNvSpPr txBox="1"/>
          <p:nvPr/>
        </p:nvSpPr>
        <p:spPr>
          <a:xfrm>
            <a:off x="4824434" y="454880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K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597E69B2-6953-4799-B522-F9A5DE194169}"/>
              </a:ext>
            </a:extLst>
          </p:cNvPr>
          <p:cNvSpPr txBox="1"/>
          <p:nvPr/>
        </p:nvSpPr>
        <p:spPr>
          <a:xfrm>
            <a:off x="3090434" y="28747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</a:t>
            </a: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172C17A7-CF99-44A4-9650-6BB427BBFD5E}"/>
              </a:ext>
            </a:extLst>
          </p:cNvPr>
          <p:cNvGrpSpPr/>
          <p:nvPr/>
        </p:nvGrpSpPr>
        <p:grpSpPr>
          <a:xfrm rot="6493396">
            <a:off x="6155214" y="2381372"/>
            <a:ext cx="143539" cy="418213"/>
            <a:chOff x="8335926" y="1803991"/>
            <a:chExt cx="143539" cy="418213"/>
          </a:xfrm>
        </p:grpSpPr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D249B57D-9EF9-4BE5-A41A-B6778DA5C4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FB9D3AA8-ADE4-4B90-B929-DA9AD2FDB5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8C30B101-E9BC-4C33-8E11-5B3BD53F48E0}"/>
              </a:ext>
            </a:extLst>
          </p:cNvPr>
          <p:cNvGrpSpPr/>
          <p:nvPr/>
        </p:nvGrpSpPr>
        <p:grpSpPr>
          <a:xfrm rot="6764554">
            <a:off x="6100323" y="3390005"/>
            <a:ext cx="143539" cy="418213"/>
            <a:chOff x="8335926" y="1803991"/>
            <a:chExt cx="143539" cy="418213"/>
          </a:xfrm>
        </p:grpSpPr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7959D5A4-13A6-4EDD-BBD4-EC054C0032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C59BA8F5-6312-4FC7-A39C-5FA9342627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31C7E07B-5848-48BD-B35D-BB36074B2860}"/>
              </a:ext>
            </a:extLst>
          </p:cNvPr>
          <p:cNvGrpSpPr/>
          <p:nvPr/>
        </p:nvGrpSpPr>
        <p:grpSpPr>
          <a:xfrm>
            <a:off x="5491876" y="1789814"/>
            <a:ext cx="143539" cy="418213"/>
            <a:chOff x="8335926" y="1803991"/>
            <a:chExt cx="143539" cy="418213"/>
          </a:xfrm>
        </p:grpSpPr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4EBA1EFC-B534-45DB-BCC2-C5EB8E00F4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77E566A6-D973-4993-AF17-A8A10F3E18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F0415BA6-5D6D-4CBB-A7BE-542F6AC54209}"/>
              </a:ext>
            </a:extLst>
          </p:cNvPr>
          <p:cNvGrpSpPr/>
          <p:nvPr/>
        </p:nvGrpSpPr>
        <p:grpSpPr>
          <a:xfrm>
            <a:off x="4381406" y="1761461"/>
            <a:ext cx="143539" cy="418213"/>
            <a:chOff x="8335926" y="1803991"/>
            <a:chExt cx="143539" cy="418213"/>
          </a:xfrm>
        </p:grpSpPr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0D6E3403-C0BF-47A6-BDFB-AB64ED175D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863C9600-CBAB-4DF6-A1B4-F2802D380E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5C0F24E3-EDDC-4C81-B5DB-3EF7131133A8}"/>
              </a:ext>
            </a:extLst>
          </p:cNvPr>
          <p:cNvGrpSpPr/>
          <p:nvPr/>
        </p:nvGrpSpPr>
        <p:grpSpPr>
          <a:xfrm>
            <a:off x="5263084" y="3978717"/>
            <a:ext cx="143539" cy="418213"/>
            <a:chOff x="8335926" y="1803991"/>
            <a:chExt cx="143539" cy="418213"/>
          </a:xfrm>
        </p:grpSpPr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DF6C5374-D621-4A24-B029-9E55BBCFA9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412AE7DF-34DE-4636-B0F7-FBCFBF8CE5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899329EC-8C5C-45BF-9C78-5B366B1E8658}"/>
              </a:ext>
            </a:extLst>
          </p:cNvPr>
          <p:cNvGrpSpPr/>
          <p:nvPr/>
        </p:nvGrpSpPr>
        <p:grpSpPr>
          <a:xfrm>
            <a:off x="4375364" y="3958856"/>
            <a:ext cx="143539" cy="418213"/>
            <a:chOff x="8335926" y="1803991"/>
            <a:chExt cx="143539" cy="418213"/>
          </a:xfrm>
        </p:grpSpPr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C9AC549A-B0FF-4ADC-8A98-4947FF38DA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77F60F77-57D1-4BED-8EE3-5B9039511D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71F158BB-CBC0-4FC2-9423-E345C232B00C}"/>
              </a:ext>
            </a:extLst>
          </p:cNvPr>
          <p:cNvGrpSpPr/>
          <p:nvPr/>
        </p:nvGrpSpPr>
        <p:grpSpPr>
          <a:xfrm rot="18191587">
            <a:off x="3621617" y="2357097"/>
            <a:ext cx="143539" cy="418213"/>
            <a:chOff x="8335926" y="1803991"/>
            <a:chExt cx="143539" cy="418213"/>
          </a:xfrm>
        </p:grpSpPr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9705F16F-D2B4-49EB-8FC7-94FF921136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47A7E2C6-BAA0-4563-9100-A045ACB86E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A72CF217-DC4E-4AF5-8FD6-737583D9A661}"/>
              </a:ext>
            </a:extLst>
          </p:cNvPr>
          <p:cNvGrpSpPr/>
          <p:nvPr/>
        </p:nvGrpSpPr>
        <p:grpSpPr>
          <a:xfrm rot="17605880">
            <a:off x="3615491" y="3426527"/>
            <a:ext cx="143539" cy="418213"/>
            <a:chOff x="8335926" y="1803991"/>
            <a:chExt cx="143539" cy="418213"/>
          </a:xfrm>
        </p:grpSpPr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181C67C7-3DA7-4E93-BB98-F34490B1ED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5926" y="180399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393456FA-E007-4E2E-9FFB-61E045E087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772" y="1846521"/>
              <a:ext cx="95693" cy="3756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A42220EE-7048-490B-8D8B-6DE471E3189A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6577248" y="2020185"/>
            <a:ext cx="0" cy="8885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C6BB1903-0667-4BB9-94D2-0FB2B5DC72F4}"/>
              </a:ext>
            </a:extLst>
          </p:cNvPr>
          <p:cNvCxnSpPr>
            <a:cxnSpLocks/>
          </p:cNvCxnSpPr>
          <p:nvPr/>
        </p:nvCxnSpPr>
        <p:spPr>
          <a:xfrm>
            <a:off x="6577248" y="3216673"/>
            <a:ext cx="0" cy="8885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>
            <a:extLst>
              <a:ext uri="{FF2B5EF4-FFF2-40B4-BE49-F238E27FC236}">
                <a16:creationId xmlns:a16="http://schemas.microsoft.com/office/drawing/2014/main" id="{9AF7A4CC-9BBD-4BF4-B74F-7138E50A17AB}"/>
              </a:ext>
            </a:extLst>
          </p:cNvPr>
          <p:cNvSpPr txBox="1"/>
          <p:nvPr/>
        </p:nvSpPr>
        <p:spPr>
          <a:xfrm>
            <a:off x="6658706" y="2414949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4 cm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5C11A3DA-A4B3-401A-BA7E-2BF38375CC0D}"/>
              </a:ext>
            </a:extLst>
          </p:cNvPr>
          <p:cNvSpPr txBox="1"/>
          <p:nvPr/>
        </p:nvSpPr>
        <p:spPr>
          <a:xfrm>
            <a:off x="6677300" y="3420121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rayonL" panose="00000500000000000000" pitchFamily="2" charset="0"/>
              </a:rPr>
              <a:t>4 cm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DAE287A-F06E-4032-954B-D82E6A9378A9}"/>
              </a:ext>
            </a:extLst>
          </p:cNvPr>
          <p:cNvCxnSpPr>
            <a:stCxn id="5" idx="0"/>
            <a:endCxn id="5" idx="1"/>
          </p:cNvCxnSpPr>
          <p:nvPr/>
        </p:nvCxnSpPr>
        <p:spPr>
          <a:xfrm flipH="1">
            <a:off x="3657600" y="1998921"/>
            <a:ext cx="1275907" cy="10845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231C5A86-A770-4966-80F0-B7453F896F41}"/>
              </a:ext>
            </a:extLst>
          </p:cNvPr>
          <p:cNvCxnSpPr/>
          <p:nvPr/>
        </p:nvCxnSpPr>
        <p:spPr>
          <a:xfrm flipH="1">
            <a:off x="4957736" y="3098544"/>
            <a:ext cx="1275907" cy="10845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81DCBA42-5447-4584-9497-19FDD318061C}"/>
              </a:ext>
            </a:extLst>
          </p:cNvPr>
          <p:cNvCxnSpPr>
            <a:cxnSpLocks/>
            <a:stCxn id="5" idx="2"/>
            <a:endCxn id="5" idx="1"/>
          </p:cNvCxnSpPr>
          <p:nvPr/>
        </p:nvCxnSpPr>
        <p:spPr>
          <a:xfrm flipH="1" flipV="1">
            <a:off x="3657600" y="3083442"/>
            <a:ext cx="1275907" cy="10845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42706C71-FABC-4282-8528-6CD9F436725B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916494" y="1992760"/>
            <a:ext cx="1292920" cy="10906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54DB75F-7344-43E0-9595-086B0185DF39}"/>
              </a:ext>
            </a:extLst>
          </p:cNvPr>
          <p:cNvSpPr/>
          <p:nvPr/>
        </p:nvSpPr>
        <p:spPr>
          <a:xfrm>
            <a:off x="6847421" y="271407"/>
            <a:ext cx="4433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Comment s’appelle-t-elle ?</a:t>
            </a:r>
          </a:p>
          <a:p>
            <a:r>
              <a:rPr lang="fr-FR" b="1" dirty="0">
                <a:solidFill>
                  <a:srgbClr val="FF0000"/>
                </a:solidFill>
              </a:rPr>
              <a:t> Que peut-on dire des angles I, J, K et L ? 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AA03A97E-7BDF-4AE8-B85C-0F0B4D67F3C2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20964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923E0297-49E4-4349-A8E8-8D680ED6F749}"/>
              </a:ext>
            </a:extLst>
          </p:cNvPr>
          <p:cNvCxnSpPr>
            <a:cxnSpLocks/>
          </p:cNvCxnSpPr>
          <p:nvPr/>
        </p:nvCxnSpPr>
        <p:spPr>
          <a:xfrm flipV="1">
            <a:off x="4922875" y="2339163"/>
            <a:ext cx="148856" cy="2551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437744DD-4114-4420-AF8A-EBC5FC08686B}"/>
              </a:ext>
            </a:extLst>
          </p:cNvPr>
          <p:cNvSpPr txBox="1"/>
          <p:nvPr/>
        </p:nvSpPr>
        <p:spPr>
          <a:xfrm>
            <a:off x="2721935" y="1201479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(a)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444019F-BE85-4818-AD74-DBF4F366B207}"/>
              </a:ext>
            </a:extLst>
          </p:cNvPr>
          <p:cNvSpPr txBox="1"/>
          <p:nvPr/>
        </p:nvSpPr>
        <p:spPr>
          <a:xfrm>
            <a:off x="3594661" y="1201479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</a:t>
            </a:r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C7F08B5D-A896-466A-95AE-1AE9CB63AB79}"/>
              </a:ext>
            </a:extLst>
          </p:cNvPr>
          <p:cNvGrpSpPr/>
          <p:nvPr/>
        </p:nvGrpSpPr>
        <p:grpSpPr>
          <a:xfrm>
            <a:off x="499730" y="1052623"/>
            <a:ext cx="9452748" cy="4001753"/>
            <a:chOff x="499730" y="1052623"/>
            <a:chExt cx="9452748" cy="4001753"/>
          </a:xfrm>
        </p:grpSpPr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F9BB529E-FF35-418F-9F3C-D59BE8CAC303}"/>
                </a:ext>
              </a:extLst>
            </p:cNvPr>
            <p:cNvCxnSpPr/>
            <p:nvPr/>
          </p:nvCxnSpPr>
          <p:spPr>
            <a:xfrm>
              <a:off x="3158273" y="1460572"/>
              <a:ext cx="6794205" cy="35938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CF2C8D48-A72F-49CA-A7B0-A2E6F7342E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77703" y="1477927"/>
              <a:ext cx="169264" cy="3161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E161B53E-E623-408B-B579-2935B8E862EF}"/>
                </a:ext>
              </a:extLst>
            </p:cNvPr>
            <p:cNvCxnSpPr>
              <a:cxnSpLocks/>
              <a:endCxn id="22" idx="1"/>
            </p:cNvCxnSpPr>
            <p:nvPr/>
          </p:nvCxnSpPr>
          <p:spPr>
            <a:xfrm flipV="1">
              <a:off x="6762307" y="3342536"/>
              <a:ext cx="144170" cy="2378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31C4B62E-51FE-4392-A756-E8954A8252F2}"/>
                </a:ext>
              </a:extLst>
            </p:cNvPr>
            <p:cNvCxnSpPr/>
            <p:nvPr/>
          </p:nvCxnSpPr>
          <p:spPr>
            <a:xfrm flipV="1">
              <a:off x="499730" y="1254642"/>
              <a:ext cx="7772400" cy="28495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8677F56-093D-406D-AEBD-C1A1F3CD0465}"/>
                </a:ext>
              </a:extLst>
            </p:cNvPr>
            <p:cNvSpPr txBox="1"/>
            <p:nvPr/>
          </p:nvSpPr>
          <p:spPr>
            <a:xfrm>
              <a:off x="8389088" y="1052623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(b)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04F1734B-75F9-46D2-99D4-0E401FA7FAA4}"/>
                </a:ext>
              </a:extLst>
            </p:cNvPr>
            <p:cNvSpPr txBox="1"/>
            <p:nvPr/>
          </p:nvSpPr>
          <p:spPr>
            <a:xfrm>
              <a:off x="6906477" y="3157870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72E05E85-AE53-4F19-9AB1-F16C7C99B8BA}"/>
                </a:ext>
              </a:extLst>
            </p:cNvPr>
            <p:cNvSpPr txBox="1"/>
            <p:nvPr/>
          </p:nvSpPr>
          <p:spPr>
            <a:xfrm>
              <a:off x="4922875" y="1935126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E8B7FFD3-2DAE-47D2-BC25-90B0CABDDC17}"/>
                </a:ext>
              </a:extLst>
            </p:cNvPr>
            <p:cNvGrpSpPr/>
            <p:nvPr/>
          </p:nvGrpSpPr>
          <p:grpSpPr>
            <a:xfrm>
              <a:off x="4162646" y="1935126"/>
              <a:ext cx="223284" cy="235872"/>
              <a:chOff x="4774019" y="542260"/>
              <a:chExt cx="223284" cy="235872"/>
            </a:xfrm>
          </p:grpSpPr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63504D4A-830C-4658-A447-2519452AB4D7}"/>
                  </a:ext>
                </a:extLst>
              </p:cNvPr>
              <p:cNvCxnSpPr/>
              <p:nvPr/>
            </p:nvCxnSpPr>
            <p:spPr>
              <a:xfrm>
                <a:off x="4811233" y="542260"/>
                <a:ext cx="148856" cy="235872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E67F5465-5F03-4A09-B423-52DF7752636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774019" y="542260"/>
                <a:ext cx="223284" cy="21265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59D65175-3F41-463A-804D-98211D2821F3}"/>
                </a:ext>
              </a:extLst>
            </p:cNvPr>
            <p:cNvGrpSpPr/>
            <p:nvPr/>
          </p:nvGrpSpPr>
          <p:grpSpPr>
            <a:xfrm>
              <a:off x="5676013" y="2778642"/>
              <a:ext cx="223284" cy="235872"/>
              <a:chOff x="4774019" y="542260"/>
              <a:chExt cx="223284" cy="235872"/>
            </a:xfrm>
          </p:grpSpPr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26D1C042-7519-4513-AE73-D517F1A7F7B9}"/>
                  </a:ext>
                </a:extLst>
              </p:cNvPr>
              <p:cNvCxnSpPr/>
              <p:nvPr/>
            </p:nvCxnSpPr>
            <p:spPr>
              <a:xfrm>
                <a:off x="4811233" y="542260"/>
                <a:ext cx="148856" cy="235872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35">
                <a:extLst>
                  <a:ext uri="{FF2B5EF4-FFF2-40B4-BE49-F238E27FC236}">
                    <a16:creationId xmlns:a16="http://schemas.microsoft.com/office/drawing/2014/main" id="{D75D517F-A5F7-4254-BA08-1A16D7129BA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774019" y="542260"/>
                <a:ext cx="223284" cy="21265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ZoneTexte 37">
            <a:extLst>
              <a:ext uri="{FF2B5EF4-FFF2-40B4-BE49-F238E27FC236}">
                <a16:creationId xmlns:a16="http://schemas.microsoft.com/office/drawing/2014/main" id="{6EF9B270-2FA5-4221-B632-4ABB8A2B49D2}"/>
              </a:ext>
            </a:extLst>
          </p:cNvPr>
          <p:cNvSpPr txBox="1"/>
          <p:nvPr/>
        </p:nvSpPr>
        <p:spPr>
          <a:xfrm>
            <a:off x="786809" y="308344"/>
            <a:ext cx="512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Rédige le programme de construction de cette figure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318DE88-D28B-4907-B256-DA4D47A71720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04405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>
            <a:extLst>
              <a:ext uri="{FF2B5EF4-FFF2-40B4-BE49-F238E27FC236}">
                <a16:creationId xmlns:a16="http://schemas.microsoft.com/office/drawing/2014/main" id="{6EF9B270-2FA5-4221-B632-4ABB8A2B49D2}"/>
              </a:ext>
            </a:extLst>
          </p:cNvPr>
          <p:cNvSpPr txBox="1"/>
          <p:nvPr/>
        </p:nvSpPr>
        <p:spPr>
          <a:xfrm>
            <a:off x="786809" y="308344"/>
            <a:ext cx="5129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SERIE 2</a:t>
            </a:r>
          </a:p>
          <a:p>
            <a:r>
              <a:rPr lang="fr-FR" dirty="0"/>
              <a:t>Rédige le programme de construction de cette figure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C8661C5C-C6B9-479D-AE1B-408C1CBC6E3F}"/>
              </a:ext>
            </a:extLst>
          </p:cNvPr>
          <p:cNvGrpSpPr/>
          <p:nvPr/>
        </p:nvGrpSpPr>
        <p:grpSpPr>
          <a:xfrm>
            <a:off x="1020726" y="1945758"/>
            <a:ext cx="8665534" cy="1275907"/>
            <a:chOff x="1020726" y="1945758"/>
            <a:chExt cx="8665534" cy="1275907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A1983A72-079A-4693-978E-C9A2CACA4EFF}"/>
                </a:ext>
              </a:extLst>
            </p:cNvPr>
            <p:cNvCxnSpPr/>
            <p:nvPr/>
          </p:nvCxnSpPr>
          <p:spPr>
            <a:xfrm>
              <a:off x="1020726" y="2041451"/>
              <a:ext cx="8665534" cy="11802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B83FB05E-D32B-4C8D-87DA-D50D00BCAB78}"/>
                </a:ext>
              </a:extLst>
            </p:cNvPr>
            <p:cNvCxnSpPr/>
            <p:nvPr/>
          </p:nvCxnSpPr>
          <p:spPr>
            <a:xfrm flipH="1">
              <a:off x="1945758" y="1945758"/>
              <a:ext cx="74428" cy="4997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0C591E22-0659-450A-82D7-F85AD02C1796}"/>
                </a:ext>
              </a:extLst>
            </p:cNvPr>
            <p:cNvCxnSpPr/>
            <p:nvPr/>
          </p:nvCxnSpPr>
          <p:spPr>
            <a:xfrm flipH="1">
              <a:off x="7829107" y="2721935"/>
              <a:ext cx="74428" cy="4997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F8BA6BED-BED3-4198-AFC8-AE7B0A223B28}"/>
              </a:ext>
            </a:extLst>
          </p:cNvPr>
          <p:cNvSpPr txBox="1"/>
          <p:nvPr/>
        </p:nvSpPr>
        <p:spPr>
          <a:xfrm>
            <a:off x="1945758" y="162427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95AC990-08EE-4E03-A529-258A96BE15EF}"/>
              </a:ext>
            </a:extLst>
          </p:cNvPr>
          <p:cNvSpPr txBox="1"/>
          <p:nvPr/>
        </p:nvSpPr>
        <p:spPr>
          <a:xfrm>
            <a:off x="7829107" y="23286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10F27F5-0FB8-41E5-B2CA-623084697180}"/>
              </a:ext>
            </a:extLst>
          </p:cNvPr>
          <p:cNvSpPr txBox="1"/>
          <p:nvPr/>
        </p:nvSpPr>
        <p:spPr>
          <a:xfrm>
            <a:off x="9792586" y="3094074"/>
            <a:ext cx="39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(f)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5AB67A2-1FA4-4443-B70B-66605FFA39DA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79027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>
            <a:extLst>
              <a:ext uri="{FF2B5EF4-FFF2-40B4-BE49-F238E27FC236}">
                <a16:creationId xmlns:a16="http://schemas.microsoft.com/office/drawing/2014/main" id="{6EF9B270-2FA5-4221-B632-4ABB8A2B49D2}"/>
              </a:ext>
            </a:extLst>
          </p:cNvPr>
          <p:cNvSpPr txBox="1"/>
          <p:nvPr/>
        </p:nvSpPr>
        <p:spPr>
          <a:xfrm>
            <a:off x="786809" y="308344"/>
            <a:ext cx="512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Rédige le programme de construction de cette figure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10F27F5-0FB8-41E5-B2CA-623084697180}"/>
              </a:ext>
            </a:extLst>
          </p:cNvPr>
          <p:cNvSpPr txBox="1"/>
          <p:nvPr/>
        </p:nvSpPr>
        <p:spPr>
          <a:xfrm>
            <a:off x="9792586" y="3094074"/>
            <a:ext cx="39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(f)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7321C2F-DF5A-4A94-87ED-C008F829174E}"/>
              </a:ext>
            </a:extLst>
          </p:cNvPr>
          <p:cNvSpPr txBox="1"/>
          <p:nvPr/>
        </p:nvSpPr>
        <p:spPr>
          <a:xfrm>
            <a:off x="8087001" y="493010"/>
            <a:ext cx="435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(g)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0C62B2D-C2D9-4A8C-8646-BF854ECC9985}"/>
              </a:ext>
            </a:extLst>
          </p:cNvPr>
          <p:cNvSpPr txBox="1"/>
          <p:nvPr/>
        </p:nvSpPr>
        <p:spPr>
          <a:xfrm>
            <a:off x="7003728" y="16620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(h)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E7395257-C1DA-42A1-87F0-F2C2CE0FB18F}"/>
              </a:ext>
            </a:extLst>
          </p:cNvPr>
          <p:cNvGrpSpPr/>
          <p:nvPr/>
        </p:nvGrpSpPr>
        <p:grpSpPr>
          <a:xfrm>
            <a:off x="1020726" y="308344"/>
            <a:ext cx="8665534" cy="5986130"/>
            <a:chOff x="1020726" y="308344"/>
            <a:chExt cx="8665534" cy="5986130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A1983A72-079A-4693-978E-C9A2CACA4EFF}"/>
                </a:ext>
              </a:extLst>
            </p:cNvPr>
            <p:cNvCxnSpPr/>
            <p:nvPr/>
          </p:nvCxnSpPr>
          <p:spPr>
            <a:xfrm>
              <a:off x="1020726" y="2041451"/>
              <a:ext cx="8665534" cy="11802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0C071865-82A3-414F-B3A6-93C53C243357}"/>
                </a:ext>
              </a:extLst>
            </p:cNvPr>
            <p:cNvCxnSpPr/>
            <p:nvPr/>
          </p:nvCxnSpPr>
          <p:spPr>
            <a:xfrm flipV="1">
              <a:off x="2190307" y="308344"/>
              <a:ext cx="4816549" cy="38596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435FE9A4-892E-4E12-9A50-142460DD2019}"/>
                </a:ext>
              </a:extLst>
            </p:cNvPr>
            <p:cNvCxnSpPr/>
            <p:nvPr/>
          </p:nvCxnSpPr>
          <p:spPr>
            <a:xfrm flipH="1">
              <a:off x="7400260" y="808074"/>
              <a:ext cx="648587" cy="5486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B5F521F2-A706-4C56-89C3-3DE2621624BC}"/>
                </a:ext>
              </a:extLst>
            </p:cNvPr>
            <p:cNvGrpSpPr/>
            <p:nvPr/>
          </p:nvGrpSpPr>
          <p:grpSpPr>
            <a:xfrm>
              <a:off x="7814930" y="2727251"/>
              <a:ext cx="361507" cy="287079"/>
              <a:chOff x="8899451" y="1222744"/>
              <a:chExt cx="361507" cy="287079"/>
            </a:xfrm>
          </p:grpSpPr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FA23B114-FD56-43D3-9003-BB4D6EC06E9E}"/>
                  </a:ext>
                </a:extLst>
              </p:cNvPr>
              <p:cNvCxnSpPr/>
              <p:nvPr/>
            </p:nvCxnSpPr>
            <p:spPr>
              <a:xfrm>
                <a:off x="8899451" y="1233377"/>
                <a:ext cx="361507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F0A63229-8CA9-483F-BE47-93A7EAA6DDAD}"/>
                  </a:ext>
                </a:extLst>
              </p:cNvPr>
              <p:cNvCxnSpPr/>
              <p:nvPr/>
            </p:nvCxnSpPr>
            <p:spPr>
              <a:xfrm>
                <a:off x="9250326" y="1222744"/>
                <a:ext cx="0" cy="287079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72945411-602B-49C3-9879-C1098AEAF499}"/>
              </a:ext>
            </a:extLst>
          </p:cNvPr>
          <p:cNvSpPr txBox="1"/>
          <p:nvPr/>
        </p:nvSpPr>
        <p:spPr>
          <a:xfrm>
            <a:off x="4061637" y="20534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61D657D-76D3-477F-8CF0-F6E5148E71AB}"/>
              </a:ext>
            </a:extLst>
          </p:cNvPr>
          <p:cNvSpPr txBox="1"/>
          <p:nvPr/>
        </p:nvSpPr>
        <p:spPr>
          <a:xfrm>
            <a:off x="7472786" y="255321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BA611E1-4D12-4868-ADC2-49556A55D9AF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389923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>
            <a:extLst>
              <a:ext uri="{FF2B5EF4-FFF2-40B4-BE49-F238E27FC236}">
                <a16:creationId xmlns:a16="http://schemas.microsoft.com/office/drawing/2014/main" id="{6EF9B270-2FA5-4221-B632-4ABB8A2B49D2}"/>
              </a:ext>
            </a:extLst>
          </p:cNvPr>
          <p:cNvSpPr txBox="1"/>
          <p:nvPr/>
        </p:nvSpPr>
        <p:spPr>
          <a:xfrm>
            <a:off x="786809" y="308344"/>
            <a:ext cx="512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Rédige le programme de construction de cette figure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AF9B98B4-8B88-4D5B-8947-0F18E742E14C}"/>
              </a:ext>
            </a:extLst>
          </p:cNvPr>
          <p:cNvSpPr txBox="1"/>
          <p:nvPr/>
        </p:nvSpPr>
        <p:spPr>
          <a:xfrm>
            <a:off x="2626244" y="131984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945B533-5492-4232-ABF2-8F63C92FBC83}"/>
              </a:ext>
            </a:extLst>
          </p:cNvPr>
          <p:cNvSpPr txBox="1"/>
          <p:nvPr/>
        </p:nvSpPr>
        <p:spPr>
          <a:xfrm>
            <a:off x="6858000" y="130920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0049EC9-EA65-44BA-8A54-5AE2649A7D0E}"/>
              </a:ext>
            </a:extLst>
          </p:cNvPr>
          <p:cNvSpPr txBox="1"/>
          <p:nvPr/>
        </p:nvSpPr>
        <p:spPr>
          <a:xfrm>
            <a:off x="6968962" y="313800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A3A168FC-8DB1-43FF-A029-295C202341DC}"/>
              </a:ext>
            </a:extLst>
          </p:cNvPr>
          <p:cNvSpPr txBox="1"/>
          <p:nvPr/>
        </p:nvSpPr>
        <p:spPr>
          <a:xfrm>
            <a:off x="2546238" y="312737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E3EDA22A-7652-457F-99CE-DE3C26A7D86D}"/>
              </a:ext>
            </a:extLst>
          </p:cNvPr>
          <p:cNvGrpSpPr/>
          <p:nvPr/>
        </p:nvGrpSpPr>
        <p:grpSpPr>
          <a:xfrm>
            <a:off x="2711302" y="1493874"/>
            <a:ext cx="4167963" cy="1956391"/>
            <a:chOff x="2711302" y="1493874"/>
            <a:chExt cx="4167963" cy="195639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CC728A6-DBCE-4DB9-951B-A4937F59E2E6}"/>
                </a:ext>
              </a:extLst>
            </p:cNvPr>
            <p:cNvSpPr/>
            <p:nvPr/>
          </p:nvSpPr>
          <p:spPr>
            <a:xfrm>
              <a:off x="2870791" y="1626781"/>
              <a:ext cx="4008474" cy="16905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B6C188FA-0506-4BF2-8FF5-CB74B00B7A11}"/>
                </a:ext>
              </a:extLst>
            </p:cNvPr>
            <p:cNvGrpSpPr/>
            <p:nvPr/>
          </p:nvGrpSpPr>
          <p:grpSpPr>
            <a:xfrm>
              <a:off x="4683642" y="1493874"/>
              <a:ext cx="138224" cy="265815"/>
              <a:chOff x="4540102" y="1499190"/>
              <a:chExt cx="138224" cy="265815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09B80E4C-1871-4E28-9754-73BE309B3555}"/>
                  </a:ext>
                </a:extLst>
              </p:cNvPr>
              <p:cNvCxnSpPr/>
              <p:nvPr/>
            </p:nvCxnSpPr>
            <p:spPr>
              <a:xfrm>
                <a:off x="4540102" y="1499190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DFABC92A-4FC6-4119-A469-F0D0E6BE72A0}"/>
                  </a:ext>
                </a:extLst>
              </p:cNvPr>
              <p:cNvCxnSpPr/>
              <p:nvPr/>
            </p:nvCxnSpPr>
            <p:spPr>
              <a:xfrm>
                <a:off x="4678326" y="1509823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697FA956-CE90-44C8-9196-3E3311009D40}"/>
                </a:ext>
              </a:extLst>
            </p:cNvPr>
            <p:cNvGrpSpPr/>
            <p:nvPr/>
          </p:nvGrpSpPr>
          <p:grpSpPr>
            <a:xfrm>
              <a:off x="4683642" y="3184450"/>
              <a:ext cx="138224" cy="265815"/>
              <a:chOff x="4540102" y="1499190"/>
              <a:chExt cx="138224" cy="265815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D95C35F6-A453-49AE-8FEC-9693BC7BBFD7}"/>
                  </a:ext>
                </a:extLst>
              </p:cNvPr>
              <p:cNvCxnSpPr/>
              <p:nvPr/>
            </p:nvCxnSpPr>
            <p:spPr>
              <a:xfrm>
                <a:off x="4540102" y="1499190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A5A34FD1-5423-4258-83D1-55384B68D44B}"/>
                  </a:ext>
                </a:extLst>
              </p:cNvPr>
              <p:cNvCxnSpPr/>
              <p:nvPr/>
            </p:nvCxnSpPr>
            <p:spPr>
              <a:xfrm>
                <a:off x="4678326" y="1509823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543A6BC6-9E3A-41AF-883E-0CB05417ED2B}"/>
                </a:ext>
              </a:extLst>
            </p:cNvPr>
            <p:cNvCxnSpPr/>
            <p:nvPr/>
          </p:nvCxnSpPr>
          <p:spPr>
            <a:xfrm>
              <a:off x="2711302" y="2456121"/>
              <a:ext cx="34024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652DCFF8-1F18-4B13-99EF-A3B600F49A7D}"/>
              </a:ext>
            </a:extLst>
          </p:cNvPr>
          <p:cNvSpPr txBox="1"/>
          <p:nvPr/>
        </p:nvSpPr>
        <p:spPr>
          <a:xfrm>
            <a:off x="2494171" y="2086789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E0C1C71-F708-4A92-A3F4-E83ADFA83C1E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972782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>
            <a:extLst>
              <a:ext uri="{FF2B5EF4-FFF2-40B4-BE49-F238E27FC236}">
                <a16:creationId xmlns:a16="http://schemas.microsoft.com/office/drawing/2014/main" id="{6EF9B270-2FA5-4221-B632-4ABB8A2B49D2}"/>
              </a:ext>
            </a:extLst>
          </p:cNvPr>
          <p:cNvSpPr txBox="1"/>
          <p:nvPr/>
        </p:nvSpPr>
        <p:spPr>
          <a:xfrm>
            <a:off x="786809" y="308344"/>
            <a:ext cx="512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Rédige le programme de construction de cette figure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E428E89-9F69-4D96-B084-A8B295FB9ACD}"/>
              </a:ext>
            </a:extLst>
          </p:cNvPr>
          <p:cNvSpPr txBox="1"/>
          <p:nvPr/>
        </p:nvSpPr>
        <p:spPr>
          <a:xfrm>
            <a:off x="2402958" y="162623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60B9E328-34AE-436F-921C-EBA827C7D0FB}"/>
              </a:ext>
            </a:extLst>
          </p:cNvPr>
          <p:cNvSpPr txBox="1"/>
          <p:nvPr/>
        </p:nvSpPr>
        <p:spPr>
          <a:xfrm>
            <a:off x="4727259" y="449757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K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DB3B0E81-5708-4F11-8F7B-AA6A5BACF8C2}"/>
              </a:ext>
            </a:extLst>
          </p:cNvPr>
          <p:cNvGrpSpPr/>
          <p:nvPr/>
        </p:nvGrpSpPr>
        <p:grpSpPr>
          <a:xfrm>
            <a:off x="2402958" y="1839433"/>
            <a:ext cx="5175962" cy="2583711"/>
            <a:chOff x="2402958" y="1839433"/>
            <a:chExt cx="5175962" cy="258371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0F7C789-461F-456A-B870-B454411E4C18}"/>
                </a:ext>
              </a:extLst>
            </p:cNvPr>
            <p:cNvSpPr/>
            <p:nvPr/>
          </p:nvSpPr>
          <p:spPr>
            <a:xfrm>
              <a:off x="2626242" y="2030819"/>
              <a:ext cx="4444409" cy="215840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AEEA6385-FFEF-4561-8FE8-C95E1D2A6A93}"/>
                </a:ext>
              </a:extLst>
            </p:cNvPr>
            <p:cNvCxnSpPr>
              <a:cxnSpLocks/>
            </p:cNvCxnSpPr>
            <p:nvPr/>
          </p:nvCxnSpPr>
          <p:spPr>
            <a:xfrm>
              <a:off x="4848447" y="1839433"/>
              <a:ext cx="0" cy="3693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21C295B4-E29A-44ED-AF7B-DC0A68C9EB08}"/>
                </a:ext>
              </a:extLst>
            </p:cNvPr>
            <p:cNvCxnSpPr/>
            <p:nvPr/>
          </p:nvCxnSpPr>
          <p:spPr>
            <a:xfrm>
              <a:off x="2402958" y="3104707"/>
              <a:ext cx="44656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D2582801-F604-41D1-8F6F-7FBA1B7A0349}"/>
                </a:ext>
              </a:extLst>
            </p:cNvPr>
            <p:cNvCxnSpPr/>
            <p:nvPr/>
          </p:nvCxnSpPr>
          <p:spPr>
            <a:xfrm>
              <a:off x="4848447" y="3934047"/>
              <a:ext cx="0" cy="48909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0F769B58-D2CF-460F-8B7F-0A2EFAE640BC}"/>
                </a:ext>
              </a:extLst>
            </p:cNvPr>
            <p:cNvCxnSpPr/>
            <p:nvPr/>
          </p:nvCxnSpPr>
          <p:spPr>
            <a:xfrm>
              <a:off x="6820786" y="3104707"/>
              <a:ext cx="49973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CB908204-CDFB-4F08-908B-3CEE5821374D}"/>
                </a:ext>
              </a:extLst>
            </p:cNvPr>
            <p:cNvGrpSpPr/>
            <p:nvPr/>
          </p:nvGrpSpPr>
          <p:grpSpPr>
            <a:xfrm>
              <a:off x="3870254" y="1887278"/>
              <a:ext cx="138224" cy="265815"/>
              <a:chOff x="4540102" y="1499190"/>
              <a:chExt cx="138224" cy="265815"/>
            </a:xfrm>
          </p:grpSpPr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AE72290D-7FBB-453B-A08F-C543C9443ECD}"/>
                  </a:ext>
                </a:extLst>
              </p:cNvPr>
              <p:cNvCxnSpPr/>
              <p:nvPr/>
            </p:nvCxnSpPr>
            <p:spPr>
              <a:xfrm>
                <a:off x="4540102" y="1499190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AC02A81B-F1F9-4209-B70D-5BC4FDADEA8C}"/>
                  </a:ext>
                </a:extLst>
              </p:cNvPr>
              <p:cNvCxnSpPr/>
              <p:nvPr/>
            </p:nvCxnSpPr>
            <p:spPr>
              <a:xfrm>
                <a:off x="4678326" y="1509823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C3D954FD-0860-4247-B3E3-15BF03BE9E35}"/>
                </a:ext>
              </a:extLst>
            </p:cNvPr>
            <p:cNvGrpSpPr/>
            <p:nvPr/>
          </p:nvGrpSpPr>
          <p:grpSpPr>
            <a:xfrm>
              <a:off x="6023345" y="1897911"/>
              <a:ext cx="138224" cy="265815"/>
              <a:chOff x="4540102" y="1499190"/>
              <a:chExt cx="138224" cy="265815"/>
            </a:xfrm>
          </p:grpSpPr>
          <p:cxnSp>
            <p:nvCxnSpPr>
              <p:cNvPr id="36" name="Connecteur droit 35">
                <a:extLst>
                  <a:ext uri="{FF2B5EF4-FFF2-40B4-BE49-F238E27FC236}">
                    <a16:creationId xmlns:a16="http://schemas.microsoft.com/office/drawing/2014/main" id="{AAF02AFC-12E1-4B4E-B540-923B0E54431E}"/>
                  </a:ext>
                </a:extLst>
              </p:cNvPr>
              <p:cNvCxnSpPr/>
              <p:nvPr/>
            </p:nvCxnSpPr>
            <p:spPr>
              <a:xfrm>
                <a:off x="4540102" y="1499190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id="{0A7FB0CF-E3E1-4D1B-A6BA-15C23BEB6113}"/>
                  </a:ext>
                </a:extLst>
              </p:cNvPr>
              <p:cNvCxnSpPr/>
              <p:nvPr/>
            </p:nvCxnSpPr>
            <p:spPr>
              <a:xfrm>
                <a:off x="4678326" y="1509823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e 38">
              <a:extLst>
                <a:ext uri="{FF2B5EF4-FFF2-40B4-BE49-F238E27FC236}">
                  <a16:creationId xmlns:a16="http://schemas.microsoft.com/office/drawing/2014/main" id="{17BBE944-D440-4834-BEAE-028A36266622}"/>
                </a:ext>
              </a:extLst>
            </p:cNvPr>
            <p:cNvGrpSpPr/>
            <p:nvPr/>
          </p:nvGrpSpPr>
          <p:grpSpPr>
            <a:xfrm>
              <a:off x="3870251" y="4056321"/>
              <a:ext cx="138224" cy="265815"/>
              <a:chOff x="4540102" y="1499190"/>
              <a:chExt cx="138224" cy="265815"/>
            </a:xfrm>
          </p:grpSpPr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id="{BCC5E0E0-2859-42BC-8AFE-EEBB76E57DB6}"/>
                  </a:ext>
                </a:extLst>
              </p:cNvPr>
              <p:cNvCxnSpPr/>
              <p:nvPr/>
            </p:nvCxnSpPr>
            <p:spPr>
              <a:xfrm>
                <a:off x="4540102" y="1499190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id="{3E90B5E5-2A7B-4C85-A648-34AB308384BE}"/>
                  </a:ext>
                </a:extLst>
              </p:cNvPr>
              <p:cNvCxnSpPr/>
              <p:nvPr/>
            </p:nvCxnSpPr>
            <p:spPr>
              <a:xfrm>
                <a:off x="4678326" y="1509823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e 41">
              <a:extLst>
                <a:ext uri="{FF2B5EF4-FFF2-40B4-BE49-F238E27FC236}">
                  <a16:creationId xmlns:a16="http://schemas.microsoft.com/office/drawing/2014/main" id="{A314E221-775B-4AF5-B55E-B64000D0203A}"/>
                </a:ext>
              </a:extLst>
            </p:cNvPr>
            <p:cNvGrpSpPr/>
            <p:nvPr/>
          </p:nvGrpSpPr>
          <p:grpSpPr>
            <a:xfrm>
              <a:off x="6092457" y="4066954"/>
              <a:ext cx="138224" cy="265815"/>
              <a:chOff x="4540102" y="1499190"/>
              <a:chExt cx="138224" cy="265815"/>
            </a:xfrm>
          </p:grpSpPr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52A72E42-93AE-4BBF-BEC8-76B3A9EBB71F}"/>
                  </a:ext>
                </a:extLst>
              </p:cNvPr>
              <p:cNvCxnSpPr/>
              <p:nvPr/>
            </p:nvCxnSpPr>
            <p:spPr>
              <a:xfrm>
                <a:off x="4540102" y="1499190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>
                <a:extLst>
                  <a:ext uri="{FF2B5EF4-FFF2-40B4-BE49-F238E27FC236}">
                    <a16:creationId xmlns:a16="http://schemas.microsoft.com/office/drawing/2014/main" id="{A4E49868-D349-4046-9C6F-EFC629A86FD5}"/>
                  </a:ext>
                </a:extLst>
              </p:cNvPr>
              <p:cNvCxnSpPr/>
              <p:nvPr/>
            </p:nvCxnSpPr>
            <p:spPr>
              <a:xfrm>
                <a:off x="4678326" y="1509823"/>
                <a:ext cx="0" cy="2551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E2129A8A-A321-4FD9-904D-66A6C3A2E07D}"/>
                </a:ext>
              </a:extLst>
            </p:cNvPr>
            <p:cNvGrpSpPr/>
            <p:nvPr/>
          </p:nvGrpSpPr>
          <p:grpSpPr>
            <a:xfrm>
              <a:off x="2466753" y="2343077"/>
              <a:ext cx="340247" cy="313660"/>
              <a:chOff x="1446028" y="1594884"/>
              <a:chExt cx="340247" cy="313660"/>
            </a:xfrm>
          </p:grpSpPr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048D22D-F546-41E7-95D2-177693D8A8D1}"/>
                  </a:ext>
                </a:extLst>
              </p:cNvPr>
              <p:cNvCxnSpPr/>
              <p:nvPr/>
            </p:nvCxnSpPr>
            <p:spPr>
              <a:xfrm>
                <a:off x="1446028" y="1605516"/>
                <a:ext cx="329609" cy="303028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81AFAC3E-90A1-49B8-8FBA-4DEAA2CF164A}"/>
                  </a:ext>
                </a:extLst>
              </p:cNvPr>
              <p:cNvCxnSpPr/>
              <p:nvPr/>
            </p:nvCxnSpPr>
            <p:spPr>
              <a:xfrm flipV="1">
                <a:off x="1446028" y="1594884"/>
                <a:ext cx="340247" cy="31366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16CBF366-3B4C-41E4-8B80-94E60FBAAADD}"/>
                </a:ext>
              </a:extLst>
            </p:cNvPr>
            <p:cNvGrpSpPr/>
            <p:nvPr/>
          </p:nvGrpSpPr>
          <p:grpSpPr>
            <a:xfrm>
              <a:off x="2456118" y="3490138"/>
              <a:ext cx="340247" cy="313660"/>
              <a:chOff x="1446028" y="1594884"/>
              <a:chExt cx="340247" cy="313660"/>
            </a:xfrm>
          </p:grpSpPr>
          <p:cxnSp>
            <p:nvCxnSpPr>
              <p:cNvPr id="46" name="Connecteur droit 45">
                <a:extLst>
                  <a:ext uri="{FF2B5EF4-FFF2-40B4-BE49-F238E27FC236}">
                    <a16:creationId xmlns:a16="http://schemas.microsoft.com/office/drawing/2014/main" id="{B4891395-A56B-4811-A09F-62DA9BB655FB}"/>
                  </a:ext>
                </a:extLst>
              </p:cNvPr>
              <p:cNvCxnSpPr/>
              <p:nvPr/>
            </p:nvCxnSpPr>
            <p:spPr>
              <a:xfrm>
                <a:off x="1446028" y="1605516"/>
                <a:ext cx="329609" cy="303028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>
                <a:extLst>
                  <a:ext uri="{FF2B5EF4-FFF2-40B4-BE49-F238E27FC236}">
                    <a16:creationId xmlns:a16="http://schemas.microsoft.com/office/drawing/2014/main" id="{89A067D4-6B88-4A36-9C41-4F0CCA305F2A}"/>
                  </a:ext>
                </a:extLst>
              </p:cNvPr>
              <p:cNvCxnSpPr/>
              <p:nvPr/>
            </p:nvCxnSpPr>
            <p:spPr>
              <a:xfrm flipV="1">
                <a:off x="1446028" y="1594884"/>
                <a:ext cx="340247" cy="31366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71C325B6-655C-44E1-BF6F-D4D15C422A59}"/>
                </a:ext>
              </a:extLst>
            </p:cNvPr>
            <p:cNvGrpSpPr/>
            <p:nvPr/>
          </p:nvGrpSpPr>
          <p:grpSpPr>
            <a:xfrm>
              <a:off x="6900532" y="2482556"/>
              <a:ext cx="340247" cy="313660"/>
              <a:chOff x="1446028" y="1594884"/>
              <a:chExt cx="340247" cy="313660"/>
            </a:xfrm>
          </p:grpSpPr>
          <p:cxnSp>
            <p:nvCxnSpPr>
              <p:cNvPr id="49" name="Connecteur droit 48">
                <a:extLst>
                  <a:ext uri="{FF2B5EF4-FFF2-40B4-BE49-F238E27FC236}">
                    <a16:creationId xmlns:a16="http://schemas.microsoft.com/office/drawing/2014/main" id="{3D609CB8-7192-461B-8005-C25EF0E09E1E}"/>
                  </a:ext>
                </a:extLst>
              </p:cNvPr>
              <p:cNvCxnSpPr/>
              <p:nvPr/>
            </p:nvCxnSpPr>
            <p:spPr>
              <a:xfrm>
                <a:off x="1446028" y="1605516"/>
                <a:ext cx="329609" cy="303028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0" name="Connecteur droit 49">
                <a:extLst>
                  <a:ext uri="{FF2B5EF4-FFF2-40B4-BE49-F238E27FC236}">
                    <a16:creationId xmlns:a16="http://schemas.microsoft.com/office/drawing/2014/main" id="{2C5B00C1-C73D-42E4-A279-F5B50B759E8F}"/>
                  </a:ext>
                </a:extLst>
              </p:cNvPr>
              <p:cNvCxnSpPr/>
              <p:nvPr/>
            </p:nvCxnSpPr>
            <p:spPr>
              <a:xfrm flipV="1">
                <a:off x="1446028" y="1594884"/>
                <a:ext cx="340247" cy="31366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570CEE8A-C93C-4964-B127-686BD330299E}"/>
                </a:ext>
              </a:extLst>
            </p:cNvPr>
            <p:cNvGrpSpPr/>
            <p:nvPr/>
          </p:nvGrpSpPr>
          <p:grpSpPr>
            <a:xfrm>
              <a:off x="6900532" y="3497966"/>
              <a:ext cx="340247" cy="313660"/>
              <a:chOff x="1446028" y="1594884"/>
              <a:chExt cx="340247" cy="313660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B82D6537-2515-426F-920C-80E3306B541F}"/>
                  </a:ext>
                </a:extLst>
              </p:cNvPr>
              <p:cNvCxnSpPr/>
              <p:nvPr/>
            </p:nvCxnSpPr>
            <p:spPr>
              <a:xfrm>
                <a:off x="1446028" y="1605516"/>
                <a:ext cx="329609" cy="303028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5CDE3BDA-313A-4C8B-928D-0B3225A03F0C}"/>
                  </a:ext>
                </a:extLst>
              </p:cNvPr>
              <p:cNvCxnSpPr/>
              <p:nvPr/>
            </p:nvCxnSpPr>
            <p:spPr>
              <a:xfrm flipV="1">
                <a:off x="1446028" y="1594884"/>
                <a:ext cx="340247" cy="31366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D30D7DBD-4219-4BF2-8BD3-436DA14F8636}"/>
                </a:ext>
              </a:extLst>
            </p:cNvPr>
            <p:cNvSpPr txBox="1"/>
            <p:nvPr/>
          </p:nvSpPr>
          <p:spPr>
            <a:xfrm>
              <a:off x="7320516" y="2950904"/>
              <a:ext cx="2584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J</a:t>
              </a:r>
            </a:p>
          </p:txBody>
        </p:sp>
      </p:grpSp>
      <p:sp>
        <p:nvSpPr>
          <p:cNvPr id="56" name="ZoneTexte 55">
            <a:extLst>
              <a:ext uri="{FF2B5EF4-FFF2-40B4-BE49-F238E27FC236}">
                <a16:creationId xmlns:a16="http://schemas.microsoft.com/office/drawing/2014/main" id="{5AD8D0DD-11E0-4A95-B591-66A95D5DBB49}"/>
              </a:ext>
            </a:extLst>
          </p:cNvPr>
          <p:cNvSpPr txBox="1"/>
          <p:nvPr/>
        </p:nvSpPr>
        <p:spPr>
          <a:xfrm>
            <a:off x="7050352" y="173347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0CDA8221-40E5-40BB-B64A-A63FD11B94FB}"/>
              </a:ext>
            </a:extLst>
          </p:cNvPr>
          <p:cNvSpPr txBox="1"/>
          <p:nvPr/>
        </p:nvSpPr>
        <p:spPr>
          <a:xfrm>
            <a:off x="4727259" y="1353143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C06149DC-CE9F-4776-8537-CEB9A581BC68}"/>
              </a:ext>
            </a:extLst>
          </p:cNvPr>
          <p:cNvSpPr txBox="1"/>
          <p:nvPr/>
        </p:nvSpPr>
        <p:spPr>
          <a:xfrm>
            <a:off x="2350132" y="40657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A3B0AFAC-9731-4CA8-BB8C-71F076DCF691}"/>
              </a:ext>
            </a:extLst>
          </p:cNvPr>
          <p:cNvSpPr txBox="1"/>
          <p:nvPr/>
        </p:nvSpPr>
        <p:spPr>
          <a:xfrm>
            <a:off x="7128665" y="395280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8B8C300F-CC55-4B33-89E1-87F7F3E998FB}"/>
              </a:ext>
            </a:extLst>
          </p:cNvPr>
          <p:cNvSpPr txBox="1"/>
          <p:nvPr/>
        </p:nvSpPr>
        <p:spPr>
          <a:xfrm>
            <a:off x="2096427" y="28414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1EF37AAD-AAD8-4DEF-A041-5915A886A834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39259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>
            <a:extLst>
              <a:ext uri="{FF2B5EF4-FFF2-40B4-BE49-F238E27FC236}">
                <a16:creationId xmlns:a16="http://schemas.microsoft.com/office/drawing/2014/main" id="{6EF9B270-2FA5-4221-B632-4ABB8A2B49D2}"/>
              </a:ext>
            </a:extLst>
          </p:cNvPr>
          <p:cNvSpPr txBox="1"/>
          <p:nvPr/>
        </p:nvSpPr>
        <p:spPr>
          <a:xfrm>
            <a:off x="786809" y="308344"/>
            <a:ext cx="512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Rédige le programme de construction de cette figure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1282BF5-1F2C-468D-A9D2-7A5CC201BFA9}"/>
              </a:ext>
            </a:extLst>
          </p:cNvPr>
          <p:cNvSpPr txBox="1"/>
          <p:nvPr/>
        </p:nvSpPr>
        <p:spPr>
          <a:xfrm>
            <a:off x="2232837" y="174374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(a)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05AE4C10-C92C-4977-ABC3-9691FAF92D5D}"/>
              </a:ext>
            </a:extLst>
          </p:cNvPr>
          <p:cNvSpPr txBox="1"/>
          <p:nvPr/>
        </p:nvSpPr>
        <p:spPr>
          <a:xfrm>
            <a:off x="8669768" y="53834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(b)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F09F3AF-CB5B-4C0B-BEC7-6258FF8D1AB4}"/>
              </a:ext>
            </a:extLst>
          </p:cNvPr>
          <p:cNvGrpSpPr/>
          <p:nvPr/>
        </p:nvGrpSpPr>
        <p:grpSpPr>
          <a:xfrm>
            <a:off x="2498651" y="677676"/>
            <a:ext cx="7623544" cy="5595533"/>
            <a:chOff x="2498651" y="677676"/>
            <a:chExt cx="7623544" cy="5595533"/>
          </a:xfrm>
        </p:grpSpPr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F605489C-C68C-4C45-8460-16D9403D457F}"/>
                </a:ext>
              </a:extLst>
            </p:cNvPr>
            <p:cNvCxnSpPr/>
            <p:nvPr/>
          </p:nvCxnSpPr>
          <p:spPr>
            <a:xfrm>
              <a:off x="2498651" y="2052084"/>
              <a:ext cx="7623544" cy="40829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151D94F-B7A0-4739-BC77-DE0F0F9F709C}"/>
                </a:ext>
              </a:extLst>
            </p:cNvPr>
            <p:cNvCxnSpPr/>
            <p:nvPr/>
          </p:nvCxnSpPr>
          <p:spPr>
            <a:xfrm flipH="1">
              <a:off x="4827181" y="677676"/>
              <a:ext cx="3859619" cy="55955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1D8020F3-927D-45E5-A013-F93AF310B6D1}"/>
                </a:ext>
              </a:extLst>
            </p:cNvPr>
            <p:cNvSpPr/>
            <p:nvPr/>
          </p:nvSpPr>
          <p:spPr>
            <a:xfrm>
              <a:off x="5020342" y="2812312"/>
              <a:ext cx="2711302" cy="256244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00680AF3-FC34-4F90-8B00-D9239C803DC5}"/>
                </a:ext>
              </a:extLst>
            </p:cNvPr>
            <p:cNvSpPr txBox="1"/>
            <p:nvPr/>
          </p:nvSpPr>
          <p:spPr>
            <a:xfrm>
              <a:off x="6096000" y="3732028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D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9CB22EA5-AA8C-4087-956B-9E674AA93A61}"/>
                </a:ext>
              </a:extLst>
            </p:cNvPr>
            <p:cNvSpPr txBox="1"/>
            <p:nvPr/>
          </p:nvSpPr>
          <p:spPr>
            <a:xfrm>
              <a:off x="7453424" y="32443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latin typeface="CrayonL" panose="00000500000000000000" pitchFamily="2" charset="0"/>
                </a:rPr>
                <a:t>C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8F75A03D-B057-4E51-BA67-E365363FA1E1}"/>
              </a:ext>
            </a:extLst>
          </p:cNvPr>
          <p:cNvSpPr txBox="1"/>
          <p:nvPr/>
        </p:nvSpPr>
        <p:spPr>
          <a:xfrm>
            <a:off x="10111563" y="6368903"/>
            <a:ext cx="2059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4415682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938</Words>
  <Application>Microsoft Office PowerPoint</Application>
  <PresentationFormat>Grand écran</PresentationFormat>
  <Paragraphs>239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CrayonL</vt:lpstr>
      <vt:lpstr>Curlz MT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candice</dc:creator>
  <cp:lastModifiedBy>candice</cp:lastModifiedBy>
  <cp:revision>13</cp:revision>
  <dcterms:created xsi:type="dcterms:W3CDTF">2019-10-05T09:53:54Z</dcterms:created>
  <dcterms:modified xsi:type="dcterms:W3CDTF">2019-10-25T13:12:38Z</dcterms:modified>
</cp:coreProperties>
</file>