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  <p:sldId id="262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F40474-38BF-49A0-938A-FC1F0348A1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2B9852A-B2C6-4119-AF55-49F74FA49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E82E7A-CBC0-47EC-BC65-F2F0FC7F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CCF6B6-3125-4D48-A142-368E8FB44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9E66B-4957-4F0C-87A8-B17EC8F2F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77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10362-0EB9-4A86-9EE4-C30FE73C7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478525-7356-432B-A4CC-7B8ADFC7D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38DA59-13DB-4E7F-8DA9-F500EA09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61518F-9D8B-482F-933D-9AFDEAF47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FD4E1F-2257-4404-8F30-CC6593314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6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A11C24B-79FC-4E0C-A536-25564E023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1F3217-33F8-4C71-B9A8-D731E9B60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71EFF8-B394-48EA-84D5-ED655D7FB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5837F3-0E0B-49B8-804D-959B18C62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D987FE-68B6-4B82-AD83-B1F9BC94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33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553F4-FD5F-4546-A31D-D625CA218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EFD27E-F770-4722-9D50-AED8D2C69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969416-5C71-46DC-8E5A-B6D0B2633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A7FA2C-BCEB-4F75-B86E-A664E664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0093C3-1C5A-474C-BFA5-A27163CA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03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97DB7-CA7E-435B-A638-535A07D5E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729553-5424-4C1A-A674-F05B65DED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FDBEA6-41C5-4ADD-BA22-3BD57AFB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1F13EE-F1C1-4572-94A5-B31D17346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143F62-F45B-4F8C-B19E-E04A555E6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06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2B34D5-670F-421D-AD07-C34CE7BB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EFACF-E367-4737-B87D-A0E8CB6B8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089F42-6AC9-4FE8-AA26-88698F676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D64AEF-CBAA-49DF-BFB4-5308A9CD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E99304-1B89-4AE5-88FC-076AE75B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19E646-6153-428F-A393-2577CD1B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2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ACD7B0-DB36-4E6B-802F-E62F8EA00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E3E2E5-064C-45F3-AD4F-F6C53C9C2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19D03B-851B-4813-B128-0886E8BA2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D09CB9-C1FC-45DB-BDFA-30C0A7AAE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8DA13AF-9968-4C34-8189-B06A88516E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826395-8686-4BBD-97F3-5D1A8991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384BDB-640F-4CF2-840F-870C8B92F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485DA64-60D3-441F-9240-2215AF86D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50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764D1-8A8B-48B7-89A7-73767B85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F09B0CE-201F-4C73-ABD3-89DDE5108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E634B7-5D83-49F5-B931-DDE9EA13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94B57B-DA5E-4F4C-BED4-B258990F4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E1F748-9393-45CB-AC76-762269DE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6CD0B2-E5AD-4B68-B804-E2B1B60D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EA225A-1A25-4A7A-ACD9-64777281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55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D6996-951B-441A-9AD2-2B0B6822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9550EF-6F92-4121-9682-C762DDFAD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75944C6-6916-4ED4-A3BC-9918534DA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1BA8F0-AAEE-4439-A2D9-5A8959FEF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31F7E3-975F-49C4-A5EA-BDC78193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7A2F14-EC17-4466-B288-E76D6C24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4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6F7077-934B-4E4B-9C36-A209DF284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49D93EE-8B99-49F6-92BF-D67112D71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1F33A1-1008-4715-AD3F-C98100F33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BB5167-F875-4CDC-9DCF-C6070429D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70543B-E70E-42DC-95D9-F729E929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CA3483-AC1B-4D64-BFD8-7E05E3ACB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49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76CAF2-058F-4469-8DD1-E1FC4C7C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F2D5CF-D9B1-472A-990D-DE9F6B9D1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E83C7C-A0A4-46EF-BF8E-EA7E92D0C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0EC0-0448-4C5D-BCDE-9C429BD259AA}" type="datetimeFigureOut">
              <a:rPr lang="fr-FR" smtClean="0"/>
              <a:t>25/08/2020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4DD70-DC4C-40C0-9B79-A6B57EF023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F44E0B-CB83-4571-9EF6-E44133DA8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98F99-62BF-42F6-8CC1-0787151423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82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1F7C91-3627-46D8-9F12-710901A80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6489" y="2160875"/>
            <a:ext cx="6267679" cy="1325563"/>
          </a:xfrm>
        </p:spPr>
        <p:txBody>
          <a:bodyPr/>
          <a:lstStyle/>
          <a:p>
            <a:r>
              <a:rPr lang="fr-FR" dirty="0"/>
              <a:t>Les mesures de longueurs</a:t>
            </a:r>
          </a:p>
        </p:txBody>
      </p:sp>
      <p:pic>
        <p:nvPicPr>
          <p:cNvPr id="13" name="Graphique 12" descr="Crayon">
            <a:extLst>
              <a:ext uri="{FF2B5EF4-FFF2-40B4-BE49-F238E27FC236}">
                <a16:creationId xmlns:a16="http://schemas.microsoft.com/office/drawing/2014/main" id="{B66AA6C8-46F4-4ECA-99C9-14E14551A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65046" y="1980282"/>
            <a:ext cx="914400" cy="914400"/>
          </a:xfrm>
          <a:prstGeom prst="rect">
            <a:avLst/>
          </a:prstGeom>
        </p:spPr>
      </p:pic>
      <p:pic>
        <p:nvPicPr>
          <p:cNvPr id="15" name="Graphique 14" descr="Règle">
            <a:extLst>
              <a:ext uri="{FF2B5EF4-FFF2-40B4-BE49-F238E27FC236}">
                <a16:creationId xmlns:a16="http://schemas.microsoft.com/office/drawing/2014/main" id="{106DBC14-1265-43F0-B954-7DAFDAA780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09162" y="3742980"/>
            <a:ext cx="914400" cy="91440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5D85E6B2-CB19-492A-AF5D-C61E61AEE568}"/>
              </a:ext>
            </a:extLst>
          </p:cNvPr>
          <p:cNvSpPr txBox="1"/>
          <p:nvPr/>
        </p:nvSpPr>
        <p:spPr>
          <a:xfrm>
            <a:off x="9785267" y="6377050"/>
            <a:ext cx="1940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urlz MT" panose="04040404050702020202" pitchFamily="82" charset="0"/>
              </a:rPr>
              <a:t>www.ardoise-craie.fr</a:t>
            </a:r>
          </a:p>
        </p:txBody>
      </p:sp>
    </p:spTree>
    <p:extLst>
      <p:ext uri="{BB962C8B-B14F-4D97-AF65-F5344CB8AC3E}">
        <p14:creationId xmlns:p14="http://schemas.microsoft.com/office/powerpoint/2010/main" val="72277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e 55">
            <a:extLst>
              <a:ext uri="{FF2B5EF4-FFF2-40B4-BE49-F238E27FC236}">
                <a16:creationId xmlns:a16="http://schemas.microsoft.com/office/drawing/2014/main" id="{A01214C8-37E3-440F-9AC2-D7EBE2AEC6BC}"/>
              </a:ext>
            </a:extLst>
          </p:cNvPr>
          <p:cNvGrpSpPr/>
          <p:nvPr/>
        </p:nvGrpSpPr>
        <p:grpSpPr>
          <a:xfrm>
            <a:off x="583895" y="141383"/>
            <a:ext cx="8593157" cy="3137721"/>
            <a:chOff x="914400" y="306636"/>
            <a:chExt cx="8593157" cy="3137721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E2672E4-4F51-409B-8517-DDBC52915BC2}"/>
                </a:ext>
              </a:extLst>
            </p:cNvPr>
            <p:cNvSpPr txBox="1"/>
            <p:nvPr/>
          </p:nvSpPr>
          <p:spPr>
            <a:xfrm>
              <a:off x="1222730" y="508064"/>
              <a:ext cx="64531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 l’aide de ta règle, mesure ces segments et indique leur longueur. </a:t>
              </a:r>
            </a:p>
            <a:p>
              <a:r>
                <a:rPr lang="fr-FR" dirty="0"/>
                <a:t>Comment as-tu fait ?</a:t>
              </a:r>
            </a:p>
          </p:txBody>
        </p: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D0A02D7E-752C-47CD-8810-0702033DA091}"/>
                </a:ext>
              </a:extLst>
            </p:cNvPr>
            <p:cNvGrpSpPr/>
            <p:nvPr/>
          </p:nvGrpSpPr>
          <p:grpSpPr>
            <a:xfrm>
              <a:off x="914400" y="1443210"/>
              <a:ext cx="3692836" cy="369332"/>
              <a:chOff x="2093205" y="1410159"/>
              <a:chExt cx="3692836" cy="369332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4A33267E-BF62-42C6-A873-CBB4FD6F97F4}"/>
                  </a:ext>
                </a:extLst>
              </p:cNvPr>
              <p:cNvSpPr txBox="1"/>
              <p:nvPr/>
            </p:nvSpPr>
            <p:spPr>
              <a:xfrm>
                <a:off x="2093205" y="1410159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</a:t>
                </a:r>
              </a:p>
            </p:txBody>
          </p:sp>
          <p:grpSp>
            <p:nvGrpSpPr>
              <p:cNvPr id="17" name="Groupe 16">
                <a:extLst>
                  <a:ext uri="{FF2B5EF4-FFF2-40B4-BE49-F238E27FC236}">
                    <a16:creationId xmlns:a16="http://schemas.microsoft.com/office/drawing/2014/main" id="{CBC8285D-3C26-4D86-8D89-54013E66EE2D}"/>
                  </a:ext>
                </a:extLst>
              </p:cNvPr>
              <p:cNvGrpSpPr/>
              <p:nvPr/>
            </p:nvGrpSpPr>
            <p:grpSpPr>
              <a:xfrm>
                <a:off x="2533880" y="1485441"/>
                <a:ext cx="3252161" cy="200998"/>
                <a:chOff x="2533880" y="1485441"/>
                <a:chExt cx="3252161" cy="200998"/>
              </a:xfrm>
            </p:grpSpPr>
            <p:cxnSp>
              <p:nvCxnSpPr>
                <p:cNvPr id="6" name="Connecteur droit 5">
                  <a:extLst>
                    <a:ext uri="{FF2B5EF4-FFF2-40B4-BE49-F238E27FC236}">
                      <a16:creationId xmlns:a16="http://schemas.microsoft.com/office/drawing/2014/main" id="{BF9AFC23-5EF9-4631-B4B1-F059D5F6FA6F}"/>
                    </a:ext>
                  </a:extLst>
                </p:cNvPr>
                <p:cNvCxnSpPr/>
                <p:nvPr/>
              </p:nvCxnSpPr>
              <p:spPr>
                <a:xfrm>
                  <a:off x="2546041" y="1686439"/>
                  <a:ext cx="324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Connecteur droit 14">
                  <a:extLst>
                    <a:ext uri="{FF2B5EF4-FFF2-40B4-BE49-F238E27FC236}">
                      <a16:creationId xmlns:a16="http://schemas.microsoft.com/office/drawing/2014/main" id="{484B1C67-6523-42DF-AD49-8CAAC6ADB647}"/>
                    </a:ext>
                  </a:extLst>
                </p:cNvPr>
                <p:cNvCxnSpPr/>
                <p:nvPr/>
              </p:nvCxnSpPr>
              <p:spPr>
                <a:xfrm flipV="1">
                  <a:off x="2533880" y="1498294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Connecteur droit 15">
                  <a:extLst>
                    <a:ext uri="{FF2B5EF4-FFF2-40B4-BE49-F238E27FC236}">
                      <a16:creationId xmlns:a16="http://schemas.microsoft.com/office/drawing/2014/main" id="{DAFDFBA7-5B27-4501-813D-8D6C41B936B1}"/>
                    </a:ext>
                  </a:extLst>
                </p:cNvPr>
                <p:cNvCxnSpPr/>
                <p:nvPr/>
              </p:nvCxnSpPr>
              <p:spPr>
                <a:xfrm flipV="1">
                  <a:off x="5782020" y="1485441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5E092BF5-D353-4718-802B-B97D0EA59244}"/>
                </a:ext>
              </a:extLst>
            </p:cNvPr>
            <p:cNvGrpSpPr/>
            <p:nvPr/>
          </p:nvGrpSpPr>
          <p:grpSpPr>
            <a:xfrm>
              <a:off x="4988804" y="1375272"/>
              <a:ext cx="4041818" cy="369332"/>
              <a:chOff x="4393894" y="2829499"/>
              <a:chExt cx="4041818" cy="369332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B7E7B6C9-29D5-4162-B094-38D7407A08D5}"/>
                  </a:ext>
                </a:extLst>
              </p:cNvPr>
              <p:cNvCxnSpPr/>
              <p:nvPr/>
            </p:nvCxnSpPr>
            <p:spPr>
              <a:xfrm>
                <a:off x="4835712" y="3171879"/>
                <a:ext cx="360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AB5D31DF-2573-4BA4-A089-1C9FBFAAB605}"/>
                  </a:ext>
                </a:extLst>
              </p:cNvPr>
              <p:cNvCxnSpPr/>
              <p:nvPr/>
            </p:nvCxnSpPr>
            <p:spPr>
              <a:xfrm flipV="1">
                <a:off x="4834569" y="2983735"/>
                <a:ext cx="0" cy="18728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F908A845-F375-43D0-A733-55C1030AF88A}"/>
                  </a:ext>
                </a:extLst>
              </p:cNvPr>
              <p:cNvCxnSpPr/>
              <p:nvPr/>
            </p:nvCxnSpPr>
            <p:spPr>
              <a:xfrm flipV="1">
                <a:off x="8435249" y="2981899"/>
                <a:ext cx="0" cy="18728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0D91F39B-3CA5-439D-8F6E-CDEA12BDA67A}"/>
                  </a:ext>
                </a:extLst>
              </p:cNvPr>
              <p:cNvSpPr txBox="1"/>
              <p:nvPr/>
            </p:nvSpPr>
            <p:spPr>
              <a:xfrm>
                <a:off x="4393894" y="2829499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B</a:t>
                </a:r>
              </a:p>
            </p:txBody>
          </p:sp>
        </p:grp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999B1E39-670D-4AAA-9669-D2EED4D76395}"/>
                </a:ext>
              </a:extLst>
            </p:cNvPr>
            <p:cNvGrpSpPr/>
            <p:nvPr/>
          </p:nvGrpSpPr>
          <p:grpSpPr>
            <a:xfrm>
              <a:off x="6960825" y="2653228"/>
              <a:ext cx="1891229" cy="369332"/>
              <a:chOff x="6454048" y="1716795"/>
              <a:chExt cx="1891229" cy="369332"/>
            </a:xfrm>
          </p:grpSpPr>
          <p:grpSp>
            <p:nvGrpSpPr>
              <p:cNvPr id="27" name="Groupe 26">
                <a:extLst>
                  <a:ext uri="{FF2B5EF4-FFF2-40B4-BE49-F238E27FC236}">
                    <a16:creationId xmlns:a16="http://schemas.microsoft.com/office/drawing/2014/main" id="{24F4BB34-4906-4B5B-86F9-FBFF63BD0611}"/>
                  </a:ext>
                </a:extLst>
              </p:cNvPr>
              <p:cNvGrpSpPr/>
              <p:nvPr/>
            </p:nvGrpSpPr>
            <p:grpSpPr>
              <a:xfrm>
                <a:off x="6902068" y="1801257"/>
                <a:ext cx="1443209" cy="189982"/>
                <a:chOff x="6902068" y="1801257"/>
                <a:chExt cx="1443209" cy="189982"/>
              </a:xfrm>
            </p:grpSpPr>
            <p:cxnSp>
              <p:nvCxnSpPr>
                <p:cNvPr id="8" name="Connecteur droit 7">
                  <a:extLst>
                    <a:ext uri="{FF2B5EF4-FFF2-40B4-BE49-F238E27FC236}">
                      <a16:creationId xmlns:a16="http://schemas.microsoft.com/office/drawing/2014/main" id="{AC314886-8DFB-47E7-9D1B-40717A6B3EF3}"/>
                    </a:ext>
                  </a:extLst>
                </p:cNvPr>
                <p:cNvCxnSpPr/>
                <p:nvPr/>
              </p:nvCxnSpPr>
              <p:spPr>
                <a:xfrm>
                  <a:off x="6905048" y="1991239"/>
                  <a:ext cx="144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Connecteur droit 24">
                  <a:extLst>
                    <a:ext uri="{FF2B5EF4-FFF2-40B4-BE49-F238E27FC236}">
                      <a16:creationId xmlns:a16="http://schemas.microsoft.com/office/drawing/2014/main" id="{3EC30647-CBE6-45D1-BB07-5DF3CC7AB42A}"/>
                    </a:ext>
                  </a:extLst>
                </p:cNvPr>
                <p:cNvCxnSpPr/>
                <p:nvPr/>
              </p:nvCxnSpPr>
              <p:spPr>
                <a:xfrm flipV="1">
                  <a:off x="6902068" y="1801257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Connecteur droit 25">
                  <a:extLst>
                    <a:ext uri="{FF2B5EF4-FFF2-40B4-BE49-F238E27FC236}">
                      <a16:creationId xmlns:a16="http://schemas.microsoft.com/office/drawing/2014/main" id="{94C10509-53CF-4EFF-9328-7596047322C5}"/>
                    </a:ext>
                  </a:extLst>
                </p:cNvPr>
                <p:cNvCxnSpPr/>
                <p:nvPr/>
              </p:nvCxnSpPr>
              <p:spPr>
                <a:xfrm flipV="1">
                  <a:off x="8345277" y="1801257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9D7253CF-75A0-402B-8287-42279DAD6A69}"/>
                  </a:ext>
                </a:extLst>
              </p:cNvPr>
              <p:cNvSpPr txBox="1"/>
              <p:nvPr/>
            </p:nvSpPr>
            <p:spPr>
              <a:xfrm>
                <a:off x="6454048" y="1716795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</p:grpSp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0D6C3D1F-E4EC-42CB-9E8E-D012FDE7A117}"/>
                </a:ext>
              </a:extLst>
            </p:cNvPr>
            <p:cNvGrpSpPr/>
            <p:nvPr/>
          </p:nvGrpSpPr>
          <p:grpSpPr>
            <a:xfrm>
              <a:off x="8866743" y="306636"/>
              <a:ext cx="640814" cy="2216921"/>
              <a:chOff x="989682" y="3380342"/>
              <a:chExt cx="640814" cy="2216921"/>
            </a:xfrm>
          </p:grpSpPr>
          <p:grpSp>
            <p:nvGrpSpPr>
              <p:cNvPr id="34" name="Groupe 33">
                <a:extLst>
                  <a:ext uri="{FF2B5EF4-FFF2-40B4-BE49-F238E27FC236}">
                    <a16:creationId xmlns:a16="http://schemas.microsoft.com/office/drawing/2014/main" id="{9CC00899-A654-4B34-8AE4-708CDCCB66A3}"/>
                  </a:ext>
                </a:extLst>
              </p:cNvPr>
              <p:cNvGrpSpPr/>
              <p:nvPr/>
            </p:nvGrpSpPr>
            <p:grpSpPr>
              <a:xfrm>
                <a:off x="1430357" y="3437263"/>
                <a:ext cx="200139" cy="2160000"/>
                <a:chOff x="1430357" y="3437263"/>
                <a:chExt cx="200139" cy="2160000"/>
              </a:xfrm>
            </p:grpSpPr>
            <p:cxnSp>
              <p:nvCxnSpPr>
                <p:cNvPr id="10" name="Connecteur droit 9">
                  <a:extLst>
                    <a:ext uri="{FF2B5EF4-FFF2-40B4-BE49-F238E27FC236}">
                      <a16:creationId xmlns:a16="http://schemas.microsoft.com/office/drawing/2014/main" id="{ACE4ED21-A437-4425-B565-EBAF8366FFFB}"/>
                    </a:ext>
                  </a:extLst>
                </p:cNvPr>
                <p:cNvCxnSpPr/>
                <p:nvPr/>
              </p:nvCxnSpPr>
              <p:spPr>
                <a:xfrm flipH="1">
                  <a:off x="1432194" y="3437263"/>
                  <a:ext cx="0" cy="2160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Connecteur droit 31">
                  <a:extLst>
                    <a:ext uri="{FF2B5EF4-FFF2-40B4-BE49-F238E27FC236}">
                      <a16:creationId xmlns:a16="http://schemas.microsoft.com/office/drawing/2014/main" id="{C8FC29AD-DE7A-4103-9C8F-C22DFCF3BFF3}"/>
                    </a:ext>
                  </a:extLst>
                </p:cNvPr>
                <p:cNvCxnSpPr/>
                <p:nvPr/>
              </p:nvCxnSpPr>
              <p:spPr>
                <a:xfrm>
                  <a:off x="1432193" y="3437263"/>
                  <a:ext cx="19830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cteur droit 32">
                  <a:extLst>
                    <a:ext uri="{FF2B5EF4-FFF2-40B4-BE49-F238E27FC236}">
                      <a16:creationId xmlns:a16="http://schemas.microsoft.com/office/drawing/2014/main" id="{4B9AFE31-461A-4D8F-832B-C723D6FF4B05}"/>
                    </a:ext>
                  </a:extLst>
                </p:cNvPr>
                <p:cNvCxnSpPr/>
                <p:nvPr/>
              </p:nvCxnSpPr>
              <p:spPr>
                <a:xfrm>
                  <a:off x="1430357" y="5594733"/>
                  <a:ext cx="19830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2444955F-0BFB-477B-8085-6F74AF47B901}"/>
                  </a:ext>
                </a:extLst>
              </p:cNvPr>
              <p:cNvSpPr txBox="1"/>
              <p:nvPr/>
            </p:nvSpPr>
            <p:spPr>
              <a:xfrm>
                <a:off x="989682" y="3380342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D</a:t>
                </a:r>
              </a:p>
            </p:txBody>
          </p:sp>
        </p:grp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108F098B-1706-4B62-A27F-E07C681C3CF3}"/>
                </a:ext>
              </a:extLst>
            </p:cNvPr>
            <p:cNvGrpSpPr/>
            <p:nvPr/>
          </p:nvGrpSpPr>
          <p:grpSpPr>
            <a:xfrm>
              <a:off x="7919292" y="1011716"/>
              <a:ext cx="209320" cy="360000"/>
              <a:chOff x="7919292" y="1011716"/>
              <a:chExt cx="209320" cy="360000"/>
            </a:xfrm>
          </p:grpSpPr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7439B642-A0D8-42D0-8E3E-2AC460D10C87}"/>
                  </a:ext>
                </a:extLst>
              </p:cNvPr>
              <p:cNvCxnSpPr/>
              <p:nvPr/>
            </p:nvCxnSpPr>
            <p:spPr>
              <a:xfrm flipH="1">
                <a:off x="7919292" y="1011716"/>
                <a:ext cx="0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>
                <a:extLst>
                  <a:ext uri="{FF2B5EF4-FFF2-40B4-BE49-F238E27FC236}">
                    <a16:creationId xmlns:a16="http://schemas.microsoft.com/office/drawing/2014/main" id="{406F198A-538E-4C17-991D-B4653107C089}"/>
                  </a:ext>
                </a:extLst>
              </p:cNvPr>
              <p:cNvCxnSpPr/>
              <p:nvPr/>
            </p:nvCxnSpPr>
            <p:spPr>
              <a:xfrm>
                <a:off x="7930309" y="1011716"/>
                <a:ext cx="19830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>
                <a:extLst>
                  <a:ext uri="{FF2B5EF4-FFF2-40B4-BE49-F238E27FC236}">
                    <a16:creationId xmlns:a16="http://schemas.microsoft.com/office/drawing/2014/main" id="{74CEBFA7-C1A0-47A4-A1E7-2B0CF6DB086C}"/>
                  </a:ext>
                </a:extLst>
              </p:cNvPr>
              <p:cNvCxnSpPr/>
              <p:nvPr/>
            </p:nvCxnSpPr>
            <p:spPr>
              <a:xfrm>
                <a:off x="7928472" y="1362419"/>
                <a:ext cx="19830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878957E5-651C-470B-A5EC-030FDEA916E2}"/>
                </a:ext>
              </a:extLst>
            </p:cNvPr>
            <p:cNvSpPr txBox="1"/>
            <p:nvPr/>
          </p:nvSpPr>
          <p:spPr>
            <a:xfrm>
              <a:off x="7809123" y="593075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3172FC9E-5325-43C3-B965-A18292953342}"/>
                </a:ext>
              </a:extLst>
            </p:cNvPr>
            <p:cNvGrpSpPr/>
            <p:nvPr/>
          </p:nvGrpSpPr>
          <p:grpSpPr>
            <a:xfrm>
              <a:off x="1782896" y="1826964"/>
              <a:ext cx="6503754" cy="369332"/>
              <a:chOff x="2465942" y="2532044"/>
              <a:chExt cx="6503754" cy="369332"/>
            </a:xfrm>
          </p:grpSpPr>
          <p:grpSp>
            <p:nvGrpSpPr>
              <p:cNvPr id="47" name="Groupe 46">
                <a:extLst>
                  <a:ext uri="{FF2B5EF4-FFF2-40B4-BE49-F238E27FC236}">
                    <a16:creationId xmlns:a16="http://schemas.microsoft.com/office/drawing/2014/main" id="{9B454D5F-9FB6-48C9-8DEE-018BCD80B90E}"/>
                  </a:ext>
                </a:extLst>
              </p:cNvPr>
              <p:cNvGrpSpPr/>
              <p:nvPr/>
            </p:nvGrpSpPr>
            <p:grpSpPr>
              <a:xfrm>
                <a:off x="2849696" y="2686280"/>
                <a:ext cx="6120000" cy="189122"/>
                <a:chOff x="2849696" y="2686280"/>
                <a:chExt cx="6120000" cy="189122"/>
              </a:xfrm>
            </p:grpSpPr>
            <p:cxnSp>
              <p:nvCxnSpPr>
                <p:cNvPr id="12" name="Connecteur droit 11">
                  <a:extLst>
                    <a:ext uri="{FF2B5EF4-FFF2-40B4-BE49-F238E27FC236}">
                      <a16:creationId xmlns:a16="http://schemas.microsoft.com/office/drawing/2014/main" id="{262D0814-C85F-44BA-9B0F-56D24348A856}"/>
                    </a:ext>
                  </a:extLst>
                </p:cNvPr>
                <p:cNvCxnSpPr/>
                <p:nvPr/>
              </p:nvCxnSpPr>
              <p:spPr>
                <a:xfrm flipH="1">
                  <a:off x="2849696" y="2871731"/>
                  <a:ext cx="612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cteur droit 43">
                  <a:extLst>
                    <a:ext uri="{FF2B5EF4-FFF2-40B4-BE49-F238E27FC236}">
                      <a16:creationId xmlns:a16="http://schemas.microsoft.com/office/drawing/2014/main" id="{531EC10A-C2CC-4672-B35C-15463D9B74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53369" y="2688116"/>
                  <a:ext cx="0" cy="1872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Connecteur droit 45">
                  <a:extLst>
                    <a:ext uri="{FF2B5EF4-FFF2-40B4-BE49-F238E27FC236}">
                      <a16:creationId xmlns:a16="http://schemas.microsoft.com/office/drawing/2014/main" id="{4D46A334-744B-4788-A445-FB105ED235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965894" y="2686280"/>
                  <a:ext cx="0" cy="1872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7CB0F46C-5156-4024-A584-31DDBE2CE638}"/>
                  </a:ext>
                </a:extLst>
              </p:cNvPr>
              <p:cNvSpPr txBox="1"/>
              <p:nvPr/>
            </p:nvSpPr>
            <p:spPr>
              <a:xfrm>
                <a:off x="2465942" y="2532044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F</a:t>
                </a:r>
              </a:p>
            </p:txBody>
          </p:sp>
        </p:grp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6847556C-2219-4466-8680-95F14BA66A68}"/>
                </a:ext>
              </a:extLst>
            </p:cNvPr>
            <p:cNvGrpSpPr/>
            <p:nvPr/>
          </p:nvGrpSpPr>
          <p:grpSpPr>
            <a:xfrm>
              <a:off x="1916934" y="2489812"/>
              <a:ext cx="4800817" cy="954545"/>
              <a:chOff x="738130" y="3327094"/>
              <a:chExt cx="4800817" cy="954545"/>
            </a:xfrm>
          </p:grpSpPr>
          <p:sp>
            <p:nvSpPr>
              <p:cNvPr id="52" name="ZoneTexte 51">
                <a:extLst>
                  <a:ext uri="{FF2B5EF4-FFF2-40B4-BE49-F238E27FC236}">
                    <a16:creationId xmlns:a16="http://schemas.microsoft.com/office/drawing/2014/main" id="{3E8E26BE-6846-4B1F-BCBF-8CFF4E1CDC5F}"/>
                  </a:ext>
                </a:extLst>
              </p:cNvPr>
              <p:cNvSpPr txBox="1"/>
              <p:nvPr/>
            </p:nvSpPr>
            <p:spPr>
              <a:xfrm>
                <a:off x="738130" y="3327094"/>
                <a:ext cx="218361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 = ………………………….</a:t>
                </a:r>
              </a:p>
              <a:p>
                <a:r>
                  <a:rPr lang="fr-FR" dirty="0"/>
                  <a:t>B = ………………………….</a:t>
                </a:r>
              </a:p>
              <a:p>
                <a:r>
                  <a:rPr lang="fr-FR" dirty="0"/>
                  <a:t>C = ………………………….</a:t>
                </a:r>
              </a:p>
            </p:txBody>
          </p:sp>
          <p:sp>
            <p:nvSpPr>
              <p:cNvPr id="54" name="ZoneTexte 53">
                <a:extLst>
                  <a:ext uri="{FF2B5EF4-FFF2-40B4-BE49-F238E27FC236}">
                    <a16:creationId xmlns:a16="http://schemas.microsoft.com/office/drawing/2014/main" id="{B0242859-34F8-4B5C-B121-28EE2AAF39CB}"/>
                  </a:ext>
                </a:extLst>
              </p:cNvPr>
              <p:cNvSpPr txBox="1"/>
              <p:nvPr/>
            </p:nvSpPr>
            <p:spPr>
              <a:xfrm>
                <a:off x="3259156" y="3358309"/>
                <a:ext cx="227979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D = ………………………….</a:t>
                </a:r>
              </a:p>
              <a:p>
                <a:r>
                  <a:rPr lang="fr-FR" dirty="0"/>
                  <a:t>E = ………………………….</a:t>
                </a:r>
              </a:p>
              <a:p>
                <a:r>
                  <a:rPr lang="fr-FR" dirty="0"/>
                  <a:t>F = ………………………….</a:t>
                </a:r>
              </a:p>
            </p:txBody>
          </p:sp>
        </p:grp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827130B7-F0C7-4ADB-BAFB-BBCB2918A357}"/>
              </a:ext>
            </a:extLst>
          </p:cNvPr>
          <p:cNvGrpSpPr/>
          <p:nvPr/>
        </p:nvGrpSpPr>
        <p:grpSpPr>
          <a:xfrm>
            <a:off x="449856" y="3521726"/>
            <a:ext cx="8593157" cy="3137721"/>
            <a:chOff x="914400" y="306636"/>
            <a:chExt cx="8593157" cy="3137721"/>
          </a:xfrm>
        </p:grpSpPr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AB01DD13-2B46-4E91-A7BC-423AFDDBED2D}"/>
                </a:ext>
              </a:extLst>
            </p:cNvPr>
            <p:cNvSpPr txBox="1"/>
            <p:nvPr/>
          </p:nvSpPr>
          <p:spPr>
            <a:xfrm>
              <a:off x="1222730" y="508064"/>
              <a:ext cx="64531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A l’aide de ta règle, mesure ces segments et indique leur longueur. </a:t>
              </a:r>
            </a:p>
            <a:p>
              <a:r>
                <a:rPr lang="fr-FR" dirty="0"/>
                <a:t>Comment as-tu fait ?</a:t>
              </a:r>
            </a:p>
          </p:txBody>
        </p:sp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C6361F3B-97C8-4A72-82D4-145F3690B9A2}"/>
                </a:ext>
              </a:extLst>
            </p:cNvPr>
            <p:cNvGrpSpPr/>
            <p:nvPr/>
          </p:nvGrpSpPr>
          <p:grpSpPr>
            <a:xfrm>
              <a:off x="914400" y="1443210"/>
              <a:ext cx="3692836" cy="369332"/>
              <a:chOff x="2093205" y="1410159"/>
              <a:chExt cx="3692836" cy="369332"/>
            </a:xfrm>
          </p:grpSpPr>
          <p:sp>
            <p:nvSpPr>
              <p:cNvPr id="91" name="ZoneTexte 90">
                <a:extLst>
                  <a:ext uri="{FF2B5EF4-FFF2-40B4-BE49-F238E27FC236}">
                    <a16:creationId xmlns:a16="http://schemas.microsoft.com/office/drawing/2014/main" id="{AFDCF5CB-0F61-4C37-A740-615CA5D517EE}"/>
                  </a:ext>
                </a:extLst>
              </p:cNvPr>
              <p:cNvSpPr txBox="1"/>
              <p:nvPr/>
            </p:nvSpPr>
            <p:spPr>
              <a:xfrm>
                <a:off x="2093205" y="1410159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</a:t>
                </a:r>
              </a:p>
            </p:txBody>
          </p:sp>
          <p:grpSp>
            <p:nvGrpSpPr>
              <p:cNvPr id="92" name="Groupe 91">
                <a:extLst>
                  <a:ext uri="{FF2B5EF4-FFF2-40B4-BE49-F238E27FC236}">
                    <a16:creationId xmlns:a16="http://schemas.microsoft.com/office/drawing/2014/main" id="{9A688072-5AE1-4E35-AEA0-E7B4B84F2011}"/>
                  </a:ext>
                </a:extLst>
              </p:cNvPr>
              <p:cNvGrpSpPr/>
              <p:nvPr/>
            </p:nvGrpSpPr>
            <p:grpSpPr>
              <a:xfrm>
                <a:off x="2533880" y="1485441"/>
                <a:ext cx="3252161" cy="200998"/>
                <a:chOff x="2533880" y="1485441"/>
                <a:chExt cx="3252161" cy="200998"/>
              </a:xfrm>
            </p:grpSpPr>
            <p:cxnSp>
              <p:nvCxnSpPr>
                <p:cNvPr id="93" name="Connecteur droit 92">
                  <a:extLst>
                    <a:ext uri="{FF2B5EF4-FFF2-40B4-BE49-F238E27FC236}">
                      <a16:creationId xmlns:a16="http://schemas.microsoft.com/office/drawing/2014/main" id="{0539F224-F58D-4B6B-A061-2EAB11396ADF}"/>
                    </a:ext>
                  </a:extLst>
                </p:cNvPr>
                <p:cNvCxnSpPr/>
                <p:nvPr/>
              </p:nvCxnSpPr>
              <p:spPr>
                <a:xfrm>
                  <a:off x="2546041" y="1686439"/>
                  <a:ext cx="324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Connecteur droit 93">
                  <a:extLst>
                    <a:ext uri="{FF2B5EF4-FFF2-40B4-BE49-F238E27FC236}">
                      <a16:creationId xmlns:a16="http://schemas.microsoft.com/office/drawing/2014/main" id="{F48092B5-4E32-4799-BCA0-28173F377DD1}"/>
                    </a:ext>
                  </a:extLst>
                </p:cNvPr>
                <p:cNvCxnSpPr/>
                <p:nvPr/>
              </p:nvCxnSpPr>
              <p:spPr>
                <a:xfrm flipV="1">
                  <a:off x="2533880" y="1498294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Connecteur droit 94">
                  <a:extLst>
                    <a:ext uri="{FF2B5EF4-FFF2-40B4-BE49-F238E27FC236}">
                      <a16:creationId xmlns:a16="http://schemas.microsoft.com/office/drawing/2014/main" id="{DF760976-9BF2-4DB4-9DE7-429F07A438F7}"/>
                    </a:ext>
                  </a:extLst>
                </p:cNvPr>
                <p:cNvCxnSpPr/>
                <p:nvPr/>
              </p:nvCxnSpPr>
              <p:spPr>
                <a:xfrm flipV="1">
                  <a:off x="5782020" y="1485441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02A63AC5-9C4E-43A5-9F77-E04786844101}"/>
                </a:ext>
              </a:extLst>
            </p:cNvPr>
            <p:cNvGrpSpPr/>
            <p:nvPr/>
          </p:nvGrpSpPr>
          <p:grpSpPr>
            <a:xfrm>
              <a:off x="4988804" y="1375272"/>
              <a:ext cx="4041818" cy="369332"/>
              <a:chOff x="4393894" y="2829499"/>
              <a:chExt cx="4041818" cy="369332"/>
            </a:xfrm>
          </p:grpSpPr>
          <p:cxnSp>
            <p:nvCxnSpPr>
              <p:cNvPr id="87" name="Connecteur droit 86">
                <a:extLst>
                  <a:ext uri="{FF2B5EF4-FFF2-40B4-BE49-F238E27FC236}">
                    <a16:creationId xmlns:a16="http://schemas.microsoft.com/office/drawing/2014/main" id="{CFA93B70-E6C5-42D6-90CA-C24AD5F1251E}"/>
                  </a:ext>
                </a:extLst>
              </p:cNvPr>
              <p:cNvCxnSpPr/>
              <p:nvPr/>
            </p:nvCxnSpPr>
            <p:spPr>
              <a:xfrm>
                <a:off x="4835712" y="3171879"/>
                <a:ext cx="360000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Connecteur droit 87">
                <a:extLst>
                  <a:ext uri="{FF2B5EF4-FFF2-40B4-BE49-F238E27FC236}">
                    <a16:creationId xmlns:a16="http://schemas.microsoft.com/office/drawing/2014/main" id="{AFE19BB4-C9D2-4C10-B6F7-C9421A82958F}"/>
                  </a:ext>
                </a:extLst>
              </p:cNvPr>
              <p:cNvCxnSpPr/>
              <p:nvPr/>
            </p:nvCxnSpPr>
            <p:spPr>
              <a:xfrm flipV="1">
                <a:off x="4834569" y="2983735"/>
                <a:ext cx="0" cy="18728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Connecteur droit 88">
                <a:extLst>
                  <a:ext uri="{FF2B5EF4-FFF2-40B4-BE49-F238E27FC236}">
                    <a16:creationId xmlns:a16="http://schemas.microsoft.com/office/drawing/2014/main" id="{A8FC4577-3CC1-4CCC-A7FB-CEFC8BAB5B9D}"/>
                  </a:ext>
                </a:extLst>
              </p:cNvPr>
              <p:cNvCxnSpPr/>
              <p:nvPr/>
            </p:nvCxnSpPr>
            <p:spPr>
              <a:xfrm flipV="1">
                <a:off x="8435249" y="2981899"/>
                <a:ext cx="0" cy="18728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0" name="ZoneTexte 89">
                <a:extLst>
                  <a:ext uri="{FF2B5EF4-FFF2-40B4-BE49-F238E27FC236}">
                    <a16:creationId xmlns:a16="http://schemas.microsoft.com/office/drawing/2014/main" id="{52672C8D-F01A-4287-8AAC-8BCE5D019250}"/>
                  </a:ext>
                </a:extLst>
              </p:cNvPr>
              <p:cNvSpPr txBox="1"/>
              <p:nvPr/>
            </p:nvSpPr>
            <p:spPr>
              <a:xfrm>
                <a:off x="4393894" y="2829499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B</a:t>
                </a:r>
              </a:p>
            </p:txBody>
          </p:sp>
        </p:grpSp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DAD41940-A2AA-4B84-9DC5-32C1CEFADA15}"/>
                </a:ext>
              </a:extLst>
            </p:cNvPr>
            <p:cNvGrpSpPr/>
            <p:nvPr/>
          </p:nvGrpSpPr>
          <p:grpSpPr>
            <a:xfrm>
              <a:off x="6960825" y="2653228"/>
              <a:ext cx="1891229" cy="369332"/>
              <a:chOff x="6454048" y="1716795"/>
              <a:chExt cx="1891229" cy="369332"/>
            </a:xfrm>
          </p:grpSpPr>
          <p:grpSp>
            <p:nvGrpSpPr>
              <p:cNvPr id="82" name="Groupe 81">
                <a:extLst>
                  <a:ext uri="{FF2B5EF4-FFF2-40B4-BE49-F238E27FC236}">
                    <a16:creationId xmlns:a16="http://schemas.microsoft.com/office/drawing/2014/main" id="{9A54AE58-6911-4FBE-928B-12B591B23DF9}"/>
                  </a:ext>
                </a:extLst>
              </p:cNvPr>
              <p:cNvGrpSpPr/>
              <p:nvPr/>
            </p:nvGrpSpPr>
            <p:grpSpPr>
              <a:xfrm>
                <a:off x="6902068" y="1801257"/>
                <a:ext cx="1443209" cy="189982"/>
                <a:chOff x="6902068" y="1801257"/>
                <a:chExt cx="1443209" cy="189982"/>
              </a:xfrm>
            </p:grpSpPr>
            <p:cxnSp>
              <p:nvCxnSpPr>
                <p:cNvPr id="84" name="Connecteur droit 83">
                  <a:extLst>
                    <a:ext uri="{FF2B5EF4-FFF2-40B4-BE49-F238E27FC236}">
                      <a16:creationId xmlns:a16="http://schemas.microsoft.com/office/drawing/2014/main" id="{6052FA0C-63C8-4CE5-9173-EDF377CBC962}"/>
                    </a:ext>
                  </a:extLst>
                </p:cNvPr>
                <p:cNvCxnSpPr/>
                <p:nvPr/>
              </p:nvCxnSpPr>
              <p:spPr>
                <a:xfrm>
                  <a:off x="6905048" y="1991239"/>
                  <a:ext cx="144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cteur droit 84">
                  <a:extLst>
                    <a:ext uri="{FF2B5EF4-FFF2-40B4-BE49-F238E27FC236}">
                      <a16:creationId xmlns:a16="http://schemas.microsoft.com/office/drawing/2014/main" id="{FFCD8C9B-48E6-4A2D-A89C-429AD128032A}"/>
                    </a:ext>
                  </a:extLst>
                </p:cNvPr>
                <p:cNvCxnSpPr/>
                <p:nvPr/>
              </p:nvCxnSpPr>
              <p:spPr>
                <a:xfrm flipV="1">
                  <a:off x="6902068" y="1801257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onnecteur droit 85">
                  <a:extLst>
                    <a:ext uri="{FF2B5EF4-FFF2-40B4-BE49-F238E27FC236}">
                      <a16:creationId xmlns:a16="http://schemas.microsoft.com/office/drawing/2014/main" id="{2DC5C62D-B22C-4DC7-ABBD-008D61238353}"/>
                    </a:ext>
                  </a:extLst>
                </p:cNvPr>
                <p:cNvCxnSpPr/>
                <p:nvPr/>
              </p:nvCxnSpPr>
              <p:spPr>
                <a:xfrm flipV="1">
                  <a:off x="8345277" y="1801257"/>
                  <a:ext cx="0" cy="18728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ZoneTexte 82">
                <a:extLst>
                  <a:ext uri="{FF2B5EF4-FFF2-40B4-BE49-F238E27FC236}">
                    <a16:creationId xmlns:a16="http://schemas.microsoft.com/office/drawing/2014/main" id="{2ABFE689-34F9-4621-9CED-D280C23D85C1}"/>
                  </a:ext>
                </a:extLst>
              </p:cNvPr>
              <p:cNvSpPr txBox="1"/>
              <p:nvPr/>
            </p:nvSpPr>
            <p:spPr>
              <a:xfrm>
                <a:off x="6454048" y="1716795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C</a:t>
                </a:r>
              </a:p>
            </p:txBody>
          </p:sp>
        </p:grp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940E7A7D-5F4D-4876-A7F7-03038B9ACC86}"/>
                </a:ext>
              </a:extLst>
            </p:cNvPr>
            <p:cNvGrpSpPr/>
            <p:nvPr/>
          </p:nvGrpSpPr>
          <p:grpSpPr>
            <a:xfrm>
              <a:off x="8866743" y="306636"/>
              <a:ext cx="640814" cy="2216921"/>
              <a:chOff x="989682" y="3380342"/>
              <a:chExt cx="640814" cy="2216921"/>
            </a:xfrm>
          </p:grpSpPr>
          <p:grpSp>
            <p:nvGrpSpPr>
              <p:cNvPr id="77" name="Groupe 76">
                <a:extLst>
                  <a:ext uri="{FF2B5EF4-FFF2-40B4-BE49-F238E27FC236}">
                    <a16:creationId xmlns:a16="http://schemas.microsoft.com/office/drawing/2014/main" id="{E048F393-F87C-4CC6-8DC2-3308F5DA49A0}"/>
                  </a:ext>
                </a:extLst>
              </p:cNvPr>
              <p:cNvGrpSpPr/>
              <p:nvPr/>
            </p:nvGrpSpPr>
            <p:grpSpPr>
              <a:xfrm>
                <a:off x="1430357" y="3437263"/>
                <a:ext cx="200139" cy="2160000"/>
                <a:chOff x="1430357" y="3437263"/>
                <a:chExt cx="200139" cy="2160000"/>
              </a:xfrm>
            </p:grpSpPr>
            <p:cxnSp>
              <p:nvCxnSpPr>
                <p:cNvPr id="79" name="Connecteur droit 78">
                  <a:extLst>
                    <a:ext uri="{FF2B5EF4-FFF2-40B4-BE49-F238E27FC236}">
                      <a16:creationId xmlns:a16="http://schemas.microsoft.com/office/drawing/2014/main" id="{A72EA44A-9C23-42F8-B24A-B9177787CC69}"/>
                    </a:ext>
                  </a:extLst>
                </p:cNvPr>
                <p:cNvCxnSpPr/>
                <p:nvPr/>
              </p:nvCxnSpPr>
              <p:spPr>
                <a:xfrm flipH="1">
                  <a:off x="1432194" y="3437263"/>
                  <a:ext cx="0" cy="2160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Connecteur droit 79">
                  <a:extLst>
                    <a:ext uri="{FF2B5EF4-FFF2-40B4-BE49-F238E27FC236}">
                      <a16:creationId xmlns:a16="http://schemas.microsoft.com/office/drawing/2014/main" id="{AB4B0F92-26B6-42A7-A77A-14487C3907AF}"/>
                    </a:ext>
                  </a:extLst>
                </p:cNvPr>
                <p:cNvCxnSpPr/>
                <p:nvPr/>
              </p:nvCxnSpPr>
              <p:spPr>
                <a:xfrm>
                  <a:off x="1432193" y="3437263"/>
                  <a:ext cx="19830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Connecteur droit 80">
                  <a:extLst>
                    <a:ext uri="{FF2B5EF4-FFF2-40B4-BE49-F238E27FC236}">
                      <a16:creationId xmlns:a16="http://schemas.microsoft.com/office/drawing/2014/main" id="{CD33499C-9521-425B-8F8C-1F4CFD22A167}"/>
                    </a:ext>
                  </a:extLst>
                </p:cNvPr>
                <p:cNvCxnSpPr/>
                <p:nvPr/>
              </p:nvCxnSpPr>
              <p:spPr>
                <a:xfrm>
                  <a:off x="1430357" y="5594733"/>
                  <a:ext cx="19830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8" name="ZoneTexte 77">
                <a:extLst>
                  <a:ext uri="{FF2B5EF4-FFF2-40B4-BE49-F238E27FC236}">
                    <a16:creationId xmlns:a16="http://schemas.microsoft.com/office/drawing/2014/main" id="{AF4DC61D-7241-4AD1-BC5C-020B5DC4760B}"/>
                  </a:ext>
                </a:extLst>
              </p:cNvPr>
              <p:cNvSpPr txBox="1"/>
              <p:nvPr/>
            </p:nvSpPr>
            <p:spPr>
              <a:xfrm>
                <a:off x="989682" y="3380342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D</a:t>
                </a:r>
              </a:p>
            </p:txBody>
          </p:sp>
        </p:grpSp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7CC3034D-8BB3-441D-823B-001E642CA510}"/>
                </a:ext>
              </a:extLst>
            </p:cNvPr>
            <p:cNvGrpSpPr/>
            <p:nvPr/>
          </p:nvGrpSpPr>
          <p:grpSpPr>
            <a:xfrm>
              <a:off x="7919292" y="1011716"/>
              <a:ext cx="209320" cy="360000"/>
              <a:chOff x="7919292" y="1011716"/>
              <a:chExt cx="209320" cy="360000"/>
            </a:xfrm>
          </p:grpSpPr>
          <p:cxnSp>
            <p:nvCxnSpPr>
              <p:cNvPr id="74" name="Connecteur droit 73">
                <a:extLst>
                  <a:ext uri="{FF2B5EF4-FFF2-40B4-BE49-F238E27FC236}">
                    <a16:creationId xmlns:a16="http://schemas.microsoft.com/office/drawing/2014/main" id="{0BB5AD95-6BA7-40CC-A364-B01F4AA40A77}"/>
                  </a:ext>
                </a:extLst>
              </p:cNvPr>
              <p:cNvCxnSpPr/>
              <p:nvPr/>
            </p:nvCxnSpPr>
            <p:spPr>
              <a:xfrm flipH="1">
                <a:off x="7919292" y="1011716"/>
                <a:ext cx="0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432F9C23-9C0E-4B1A-A950-BD4EC5EBDD7C}"/>
                  </a:ext>
                </a:extLst>
              </p:cNvPr>
              <p:cNvCxnSpPr/>
              <p:nvPr/>
            </p:nvCxnSpPr>
            <p:spPr>
              <a:xfrm>
                <a:off x="7930309" y="1011716"/>
                <a:ext cx="19830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Connecteur droit 75">
                <a:extLst>
                  <a:ext uri="{FF2B5EF4-FFF2-40B4-BE49-F238E27FC236}">
                    <a16:creationId xmlns:a16="http://schemas.microsoft.com/office/drawing/2014/main" id="{96344018-0DE4-46BA-B0D0-016E20A1A433}"/>
                  </a:ext>
                </a:extLst>
              </p:cNvPr>
              <p:cNvCxnSpPr/>
              <p:nvPr/>
            </p:nvCxnSpPr>
            <p:spPr>
              <a:xfrm>
                <a:off x="7928472" y="1362419"/>
                <a:ext cx="198303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960A0472-6132-4264-A052-F74CE03FA1BA}"/>
                </a:ext>
              </a:extLst>
            </p:cNvPr>
            <p:cNvSpPr txBox="1"/>
            <p:nvPr/>
          </p:nvSpPr>
          <p:spPr>
            <a:xfrm>
              <a:off x="7809123" y="593075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</a:t>
              </a:r>
            </a:p>
          </p:txBody>
        </p:sp>
        <p:grpSp>
          <p:nvGrpSpPr>
            <p:cNvPr id="65" name="Groupe 64">
              <a:extLst>
                <a:ext uri="{FF2B5EF4-FFF2-40B4-BE49-F238E27FC236}">
                  <a16:creationId xmlns:a16="http://schemas.microsoft.com/office/drawing/2014/main" id="{06F365B1-9065-4E9A-B05F-9837B7043140}"/>
                </a:ext>
              </a:extLst>
            </p:cNvPr>
            <p:cNvGrpSpPr/>
            <p:nvPr/>
          </p:nvGrpSpPr>
          <p:grpSpPr>
            <a:xfrm>
              <a:off x="1782896" y="1826964"/>
              <a:ext cx="6503754" cy="369332"/>
              <a:chOff x="2465942" y="2532044"/>
              <a:chExt cx="6503754" cy="369332"/>
            </a:xfrm>
          </p:grpSpPr>
          <p:grpSp>
            <p:nvGrpSpPr>
              <p:cNvPr id="69" name="Groupe 68">
                <a:extLst>
                  <a:ext uri="{FF2B5EF4-FFF2-40B4-BE49-F238E27FC236}">
                    <a16:creationId xmlns:a16="http://schemas.microsoft.com/office/drawing/2014/main" id="{D56F14D4-7399-43DC-8647-8E7649C333C7}"/>
                  </a:ext>
                </a:extLst>
              </p:cNvPr>
              <p:cNvGrpSpPr/>
              <p:nvPr/>
            </p:nvGrpSpPr>
            <p:grpSpPr>
              <a:xfrm>
                <a:off x="2849696" y="2686280"/>
                <a:ext cx="6120000" cy="189122"/>
                <a:chOff x="2849696" y="2686280"/>
                <a:chExt cx="6120000" cy="189122"/>
              </a:xfrm>
            </p:grpSpPr>
            <p:cxnSp>
              <p:nvCxnSpPr>
                <p:cNvPr id="71" name="Connecteur droit 70">
                  <a:extLst>
                    <a:ext uri="{FF2B5EF4-FFF2-40B4-BE49-F238E27FC236}">
                      <a16:creationId xmlns:a16="http://schemas.microsoft.com/office/drawing/2014/main" id="{71BA1F64-1AF3-4BB7-8476-FDB5DAE50FF3}"/>
                    </a:ext>
                  </a:extLst>
                </p:cNvPr>
                <p:cNvCxnSpPr/>
                <p:nvPr/>
              </p:nvCxnSpPr>
              <p:spPr>
                <a:xfrm flipH="1">
                  <a:off x="2849696" y="2871731"/>
                  <a:ext cx="612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Connecteur droit 71">
                  <a:extLst>
                    <a:ext uri="{FF2B5EF4-FFF2-40B4-BE49-F238E27FC236}">
                      <a16:creationId xmlns:a16="http://schemas.microsoft.com/office/drawing/2014/main" id="{85C4AEA8-75B8-451F-BAF1-1BC5877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53369" y="2688116"/>
                  <a:ext cx="0" cy="1872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Connecteur droit 72">
                  <a:extLst>
                    <a:ext uri="{FF2B5EF4-FFF2-40B4-BE49-F238E27FC236}">
                      <a16:creationId xmlns:a16="http://schemas.microsoft.com/office/drawing/2014/main" id="{2409916A-ADAA-49E4-864C-4356D9958E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965894" y="2686280"/>
                  <a:ext cx="0" cy="18728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0" name="ZoneTexte 69">
                <a:extLst>
                  <a:ext uri="{FF2B5EF4-FFF2-40B4-BE49-F238E27FC236}">
                    <a16:creationId xmlns:a16="http://schemas.microsoft.com/office/drawing/2014/main" id="{92E3BD79-8353-4321-A1C8-E2F35409000C}"/>
                  </a:ext>
                </a:extLst>
              </p:cNvPr>
              <p:cNvSpPr txBox="1"/>
              <p:nvPr/>
            </p:nvSpPr>
            <p:spPr>
              <a:xfrm>
                <a:off x="2465942" y="2532044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F</a:t>
                </a:r>
              </a:p>
            </p:txBody>
          </p:sp>
        </p:grpSp>
        <p:grpSp>
          <p:nvGrpSpPr>
            <p:cNvPr id="66" name="Groupe 65">
              <a:extLst>
                <a:ext uri="{FF2B5EF4-FFF2-40B4-BE49-F238E27FC236}">
                  <a16:creationId xmlns:a16="http://schemas.microsoft.com/office/drawing/2014/main" id="{C63F746A-8FE0-40E0-BED9-6BB6BCAAFAB7}"/>
                </a:ext>
              </a:extLst>
            </p:cNvPr>
            <p:cNvGrpSpPr/>
            <p:nvPr/>
          </p:nvGrpSpPr>
          <p:grpSpPr>
            <a:xfrm>
              <a:off x="1916934" y="2489812"/>
              <a:ext cx="4800817" cy="954545"/>
              <a:chOff x="738130" y="3327094"/>
              <a:chExt cx="4800817" cy="954545"/>
            </a:xfrm>
          </p:grpSpPr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id="{DCC26704-C118-4CB5-80D2-5D33DE4C44EA}"/>
                  </a:ext>
                </a:extLst>
              </p:cNvPr>
              <p:cNvSpPr txBox="1"/>
              <p:nvPr/>
            </p:nvSpPr>
            <p:spPr>
              <a:xfrm>
                <a:off x="738130" y="3327094"/>
                <a:ext cx="218361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A = ………………………….</a:t>
                </a:r>
              </a:p>
              <a:p>
                <a:r>
                  <a:rPr lang="fr-FR" dirty="0"/>
                  <a:t>B = ………………………….</a:t>
                </a:r>
              </a:p>
              <a:p>
                <a:r>
                  <a:rPr lang="fr-FR" dirty="0"/>
                  <a:t>C = ………………………….</a:t>
                </a:r>
              </a:p>
            </p:txBody>
          </p:sp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2CFC1998-7FE2-45F9-9B1F-5D813222A9B5}"/>
                  </a:ext>
                </a:extLst>
              </p:cNvPr>
              <p:cNvSpPr txBox="1"/>
              <p:nvPr/>
            </p:nvSpPr>
            <p:spPr>
              <a:xfrm>
                <a:off x="3259156" y="3358309"/>
                <a:ext cx="2279791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D = ………………………….</a:t>
                </a:r>
              </a:p>
              <a:p>
                <a:r>
                  <a:rPr lang="fr-FR" dirty="0"/>
                  <a:t>E = ………………………….</a:t>
                </a:r>
              </a:p>
              <a:p>
                <a:r>
                  <a:rPr lang="fr-FR" dirty="0"/>
                  <a:t>F = ………………………….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035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7FD2F951-DC94-4AC7-B856-FED21E0903F7}"/>
              </a:ext>
            </a:extLst>
          </p:cNvPr>
          <p:cNvGrpSpPr/>
          <p:nvPr/>
        </p:nvGrpSpPr>
        <p:grpSpPr>
          <a:xfrm>
            <a:off x="749146" y="3690649"/>
            <a:ext cx="10807547" cy="2245606"/>
            <a:chOff x="473725" y="385590"/>
            <a:chExt cx="10807547" cy="2245606"/>
          </a:xfrm>
        </p:grpSpPr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20D58DC2-DC48-4803-AD6E-8EE7AF064E6C}"/>
                </a:ext>
              </a:extLst>
            </p:cNvPr>
            <p:cNvSpPr txBox="1"/>
            <p:nvPr/>
          </p:nvSpPr>
          <p:spPr>
            <a:xfrm>
              <a:off x="473725" y="385590"/>
              <a:ext cx="102865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Ecris un message à un camarade pour lui expliquer comment reporter ces 3 segments sur son cahier d’essai.</a:t>
              </a:r>
            </a:p>
            <a:p>
              <a:r>
                <a:rPr lang="fr-FR" dirty="0"/>
                <a:t>Attention, INTERDICTION d’utiliser la règle !</a:t>
              </a:r>
            </a:p>
          </p:txBody>
        </p:sp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id="{43F7CC1D-DCE0-4C7C-A613-A99D3A964A01}"/>
                </a:ext>
              </a:extLst>
            </p:cNvPr>
            <p:cNvGrpSpPr/>
            <p:nvPr/>
          </p:nvGrpSpPr>
          <p:grpSpPr>
            <a:xfrm>
              <a:off x="793215" y="1806766"/>
              <a:ext cx="2950682" cy="369332"/>
              <a:chOff x="793215" y="1806766"/>
              <a:chExt cx="2950682" cy="369332"/>
            </a:xfrm>
          </p:grpSpPr>
          <p:grpSp>
            <p:nvGrpSpPr>
              <p:cNvPr id="19" name="Groupe 18">
                <a:extLst>
                  <a:ext uri="{FF2B5EF4-FFF2-40B4-BE49-F238E27FC236}">
                    <a16:creationId xmlns:a16="http://schemas.microsoft.com/office/drawing/2014/main" id="{6F29BE9D-8267-4407-9E2B-6C47A93C6F69}"/>
                  </a:ext>
                </a:extLst>
              </p:cNvPr>
              <p:cNvGrpSpPr/>
              <p:nvPr/>
            </p:nvGrpSpPr>
            <p:grpSpPr>
              <a:xfrm>
                <a:off x="1222872" y="1916935"/>
                <a:ext cx="2521025" cy="185451"/>
                <a:chOff x="1222872" y="1916935"/>
                <a:chExt cx="2521025" cy="185451"/>
              </a:xfrm>
            </p:grpSpPr>
            <p:cxnSp>
              <p:nvCxnSpPr>
                <p:cNvPr id="5" name="Connecteur droit 4">
                  <a:extLst>
                    <a:ext uri="{FF2B5EF4-FFF2-40B4-BE49-F238E27FC236}">
                      <a16:creationId xmlns:a16="http://schemas.microsoft.com/office/drawing/2014/main" id="{BCFB3A68-B655-4C86-A5DC-3ADD65D23170}"/>
                    </a:ext>
                  </a:extLst>
                </p:cNvPr>
                <p:cNvCxnSpPr/>
                <p:nvPr/>
              </p:nvCxnSpPr>
              <p:spPr>
                <a:xfrm flipV="1">
                  <a:off x="1222872" y="2093206"/>
                  <a:ext cx="252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necteur droit 13">
                  <a:extLst>
                    <a:ext uri="{FF2B5EF4-FFF2-40B4-BE49-F238E27FC236}">
                      <a16:creationId xmlns:a16="http://schemas.microsoft.com/office/drawing/2014/main" id="{C275A890-1C53-4CE1-8C52-9EDC87E090D2}"/>
                    </a:ext>
                  </a:extLst>
                </p:cNvPr>
                <p:cNvCxnSpPr/>
                <p:nvPr/>
              </p:nvCxnSpPr>
              <p:spPr>
                <a:xfrm flipV="1">
                  <a:off x="1222872" y="1916935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Connecteur droit 95">
                  <a:extLst>
                    <a:ext uri="{FF2B5EF4-FFF2-40B4-BE49-F238E27FC236}">
                      <a16:creationId xmlns:a16="http://schemas.microsoft.com/office/drawing/2014/main" id="{5D3E686E-134D-4C37-8650-20B704542C28}"/>
                    </a:ext>
                  </a:extLst>
                </p:cNvPr>
                <p:cNvCxnSpPr/>
                <p:nvPr/>
              </p:nvCxnSpPr>
              <p:spPr>
                <a:xfrm flipV="1">
                  <a:off x="3743897" y="1926116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A0FC3A86-1F59-4F6A-B8DC-CE79144E97D0}"/>
                  </a:ext>
                </a:extLst>
              </p:cNvPr>
              <p:cNvSpPr txBox="1"/>
              <p:nvPr/>
            </p:nvSpPr>
            <p:spPr>
              <a:xfrm>
                <a:off x="793215" y="1806766"/>
                <a:ext cx="330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G</a:t>
                </a:r>
              </a:p>
            </p:txBody>
          </p:sp>
        </p:grpSp>
        <p:grpSp>
          <p:nvGrpSpPr>
            <p:cNvPr id="53" name="Groupe 52">
              <a:extLst>
                <a:ext uri="{FF2B5EF4-FFF2-40B4-BE49-F238E27FC236}">
                  <a16:creationId xmlns:a16="http://schemas.microsoft.com/office/drawing/2014/main" id="{0BB77243-93DC-4556-BF5E-44EF8F4A3F01}"/>
                </a:ext>
              </a:extLst>
            </p:cNvPr>
            <p:cNvGrpSpPr/>
            <p:nvPr/>
          </p:nvGrpSpPr>
          <p:grpSpPr>
            <a:xfrm>
              <a:off x="4757452" y="1189822"/>
              <a:ext cx="484742" cy="1441374"/>
              <a:chOff x="5043890" y="1233889"/>
              <a:chExt cx="484742" cy="1441374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C713310E-037A-4AAD-B3DC-B3F9E55A042A}"/>
                  </a:ext>
                </a:extLst>
              </p:cNvPr>
              <p:cNvGrpSpPr/>
              <p:nvPr/>
            </p:nvGrpSpPr>
            <p:grpSpPr>
              <a:xfrm>
                <a:off x="5354198" y="1233889"/>
                <a:ext cx="174434" cy="1441374"/>
                <a:chOff x="6026227" y="1277957"/>
                <a:chExt cx="174434" cy="1441374"/>
              </a:xfrm>
            </p:grpSpPr>
            <p:cxnSp>
              <p:nvCxnSpPr>
                <p:cNvPr id="28" name="Connecteur droit 27">
                  <a:extLst>
                    <a:ext uri="{FF2B5EF4-FFF2-40B4-BE49-F238E27FC236}">
                      <a16:creationId xmlns:a16="http://schemas.microsoft.com/office/drawing/2014/main" id="{4E62299D-C75A-4411-B521-C7FC3C0D98EB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0" cy="1440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>
                  <a:extLst>
                    <a:ext uri="{FF2B5EF4-FFF2-40B4-BE49-F238E27FC236}">
                      <a16:creationId xmlns:a16="http://schemas.microsoft.com/office/drawing/2014/main" id="{1C58D63C-E3E0-4B3D-B820-66D5854C8BBA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onnecteur droit 96">
                  <a:extLst>
                    <a:ext uri="{FF2B5EF4-FFF2-40B4-BE49-F238E27FC236}">
                      <a16:creationId xmlns:a16="http://schemas.microsoft.com/office/drawing/2014/main" id="{35922B98-6304-4251-B4EF-1063F7BF5C06}"/>
                    </a:ext>
                  </a:extLst>
                </p:cNvPr>
                <p:cNvCxnSpPr/>
                <p:nvPr/>
              </p:nvCxnSpPr>
              <p:spPr>
                <a:xfrm>
                  <a:off x="6035408" y="2719331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ZoneTexte 42">
                <a:extLst>
                  <a:ext uri="{FF2B5EF4-FFF2-40B4-BE49-F238E27FC236}">
                    <a16:creationId xmlns:a16="http://schemas.microsoft.com/office/drawing/2014/main" id="{999F0CED-38E9-4A1A-8FF1-C3FE7505B9A2}"/>
                  </a:ext>
                </a:extLst>
              </p:cNvPr>
              <p:cNvSpPr txBox="1"/>
              <p:nvPr/>
            </p:nvSpPr>
            <p:spPr>
              <a:xfrm>
                <a:off x="5043890" y="1287137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H</a:t>
                </a:r>
              </a:p>
            </p:txBody>
          </p:sp>
        </p:grpSp>
        <p:grpSp>
          <p:nvGrpSpPr>
            <p:cNvPr id="107" name="Groupe 106">
              <a:extLst>
                <a:ext uri="{FF2B5EF4-FFF2-40B4-BE49-F238E27FC236}">
                  <a16:creationId xmlns:a16="http://schemas.microsoft.com/office/drawing/2014/main" id="{E708E5FE-233C-4DAD-87DC-748D9FDCE31F}"/>
                </a:ext>
              </a:extLst>
            </p:cNvPr>
            <p:cNvGrpSpPr/>
            <p:nvPr/>
          </p:nvGrpSpPr>
          <p:grpSpPr>
            <a:xfrm>
              <a:off x="5717754" y="914400"/>
              <a:ext cx="5563518" cy="1520328"/>
              <a:chOff x="5717754" y="914400"/>
              <a:chExt cx="5563518" cy="1520328"/>
            </a:xfrm>
          </p:grpSpPr>
          <p:grpSp>
            <p:nvGrpSpPr>
              <p:cNvPr id="104" name="Groupe 103">
                <a:extLst>
                  <a:ext uri="{FF2B5EF4-FFF2-40B4-BE49-F238E27FC236}">
                    <a16:creationId xmlns:a16="http://schemas.microsoft.com/office/drawing/2014/main" id="{8850343C-FE6B-4EB0-8073-60CAF386AFCE}"/>
                  </a:ext>
                </a:extLst>
              </p:cNvPr>
              <p:cNvGrpSpPr/>
              <p:nvPr/>
            </p:nvGrpSpPr>
            <p:grpSpPr>
              <a:xfrm>
                <a:off x="5717754" y="914400"/>
                <a:ext cx="5563518" cy="1520328"/>
                <a:chOff x="5717754" y="914400"/>
                <a:chExt cx="5563518" cy="1520328"/>
              </a:xfrm>
            </p:grpSpPr>
            <p:cxnSp>
              <p:nvCxnSpPr>
                <p:cNvPr id="48" name="Connecteur droit 47">
                  <a:extLst>
                    <a:ext uri="{FF2B5EF4-FFF2-40B4-BE49-F238E27FC236}">
                      <a16:creationId xmlns:a16="http://schemas.microsoft.com/office/drawing/2014/main" id="{6DAD5F12-A23F-4F69-8B63-6358FF9C7A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94873" y="1057619"/>
                  <a:ext cx="5486399" cy="13771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Connecteur droit 100">
                  <a:extLst>
                    <a:ext uri="{FF2B5EF4-FFF2-40B4-BE49-F238E27FC236}">
                      <a16:creationId xmlns:a16="http://schemas.microsoft.com/office/drawing/2014/main" id="{24C149D2-CC75-4652-9560-EB702AA84798}"/>
                    </a:ext>
                  </a:extLst>
                </p:cNvPr>
                <p:cNvCxnSpPr/>
                <p:nvPr/>
              </p:nvCxnSpPr>
              <p:spPr>
                <a:xfrm flipH="1" flipV="1">
                  <a:off x="5717754" y="2302525"/>
                  <a:ext cx="77119" cy="13220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cteur droit 101">
                  <a:extLst>
                    <a:ext uri="{FF2B5EF4-FFF2-40B4-BE49-F238E27FC236}">
                      <a16:creationId xmlns:a16="http://schemas.microsoft.com/office/drawing/2014/main" id="{4E70814E-2D12-41F0-9234-E4A1D3E2F4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193137" y="914400"/>
                  <a:ext cx="86300" cy="14138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6" name="ZoneTexte 105">
                <a:extLst>
                  <a:ext uri="{FF2B5EF4-FFF2-40B4-BE49-F238E27FC236}">
                    <a16:creationId xmlns:a16="http://schemas.microsoft.com/office/drawing/2014/main" id="{3EFA291F-A858-4C54-9606-728B802D78E4}"/>
                  </a:ext>
                </a:extLst>
              </p:cNvPr>
              <p:cNvSpPr txBox="1"/>
              <p:nvPr/>
            </p:nvSpPr>
            <p:spPr>
              <a:xfrm>
                <a:off x="6806589" y="1628660"/>
                <a:ext cx="242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I</a:t>
                </a:r>
              </a:p>
            </p:txBody>
          </p:sp>
        </p:grpSp>
      </p:grpSp>
      <p:grpSp>
        <p:nvGrpSpPr>
          <p:cNvPr id="110" name="Groupe 109">
            <a:extLst>
              <a:ext uri="{FF2B5EF4-FFF2-40B4-BE49-F238E27FC236}">
                <a16:creationId xmlns:a16="http://schemas.microsoft.com/office/drawing/2014/main" id="{02EBD19F-350A-4B47-9110-4044045D9432}"/>
              </a:ext>
            </a:extLst>
          </p:cNvPr>
          <p:cNvGrpSpPr/>
          <p:nvPr/>
        </p:nvGrpSpPr>
        <p:grpSpPr>
          <a:xfrm>
            <a:off x="703243" y="526974"/>
            <a:ext cx="10807547" cy="2244232"/>
            <a:chOff x="473725" y="385590"/>
            <a:chExt cx="10807547" cy="2244232"/>
          </a:xfrm>
        </p:grpSpPr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2C134A85-9CAF-41EE-A962-2292A5DB3034}"/>
                </a:ext>
              </a:extLst>
            </p:cNvPr>
            <p:cNvSpPr txBox="1"/>
            <p:nvPr/>
          </p:nvSpPr>
          <p:spPr>
            <a:xfrm>
              <a:off x="473725" y="385590"/>
              <a:ext cx="102865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Ecris un message à un camarade pour lui expliquer comment reporter ces 3 segments sur son cahier d’essai.</a:t>
              </a:r>
            </a:p>
            <a:p>
              <a:r>
                <a:rPr lang="fr-FR" dirty="0"/>
                <a:t>Attention, INTERDICTION d’utiliser la règle !</a:t>
              </a:r>
            </a:p>
          </p:txBody>
        </p:sp>
        <p:grpSp>
          <p:nvGrpSpPr>
            <p:cNvPr id="112" name="Groupe 111">
              <a:extLst>
                <a:ext uri="{FF2B5EF4-FFF2-40B4-BE49-F238E27FC236}">
                  <a16:creationId xmlns:a16="http://schemas.microsoft.com/office/drawing/2014/main" id="{EEA7F822-213E-4E92-9F8D-08F1360FFB4A}"/>
                </a:ext>
              </a:extLst>
            </p:cNvPr>
            <p:cNvGrpSpPr/>
            <p:nvPr/>
          </p:nvGrpSpPr>
          <p:grpSpPr>
            <a:xfrm>
              <a:off x="793215" y="1806766"/>
              <a:ext cx="2949657" cy="369332"/>
              <a:chOff x="793215" y="1806766"/>
              <a:chExt cx="2949657" cy="369332"/>
            </a:xfrm>
          </p:grpSpPr>
          <p:grpSp>
            <p:nvGrpSpPr>
              <p:cNvPr id="125" name="Groupe 124">
                <a:extLst>
                  <a:ext uri="{FF2B5EF4-FFF2-40B4-BE49-F238E27FC236}">
                    <a16:creationId xmlns:a16="http://schemas.microsoft.com/office/drawing/2014/main" id="{4B0381AC-88D5-4254-AEEA-828A993A6F8D}"/>
                  </a:ext>
                </a:extLst>
              </p:cNvPr>
              <p:cNvGrpSpPr/>
              <p:nvPr/>
            </p:nvGrpSpPr>
            <p:grpSpPr>
              <a:xfrm>
                <a:off x="1222872" y="1916935"/>
                <a:ext cx="2520000" cy="176271"/>
                <a:chOff x="1222872" y="1916935"/>
                <a:chExt cx="2520000" cy="176271"/>
              </a:xfrm>
            </p:grpSpPr>
            <p:cxnSp>
              <p:nvCxnSpPr>
                <p:cNvPr id="127" name="Connecteur droit 126">
                  <a:extLst>
                    <a:ext uri="{FF2B5EF4-FFF2-40B4-BE49-F238E27FC236}">
                      <a16:creationId xmlns:a16="http://schemas.microsoft.com/office/drawing/2014/main" id="{F28A67BB-8DEE-496E-8876-5C0780ED993B}"/>
                    </a:ext>
                  </a:extLst>
                </p:cNvPr>
                <p:cNvCxnSpPr/>
                <p:nvPr/>
              </p:nvCxnSpPr>
              <p:spPr>
                <a:xfrm flipV="1">
                  <a:off x="1222872" y="2093206"/>
                  <a:ext cx="2520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necteur droit 127">
                  <a:extLst>
                    <a:ext uri="{FF2B5EF4-FFF2-40B4-BE49-F238E27FC236}">
                      <a16:creationId xmlns:a16="http://schemas.microsoft.com/office/drawing/2014/main" id="{9842C3C3-3122-4F2D-8A8C-3EB1ADE97850}"/>
                    </a:ext>
                  </a:extLst>
                </p:cNvPr>
                <p:cNvCxnSpPr/>
                <p:nvPr/>
              </p:nvCxnSpPr>
              <p:spPr>
                <a:xfrm flipV="1">
                  <a:off x="1222872" y="1916935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6" name="ZoneTexte 125">
                <a:extLst>
                  <a:ext uri="{FF2B5EF4-FFF2-40B4-BE49-F238E27FC236}">
                    <a16:creationId xmlns:a16="http://schemas.microsoft.com/office/drawing/2014/main" id="{B534B301-067C-450E-A2F4-A246C3D30488}"/>
                  </a:ext>
                </a:extLst>
              </p:cNvPr>
              <p:cNvSpPr txBox="1"/>
              <p:nvPr/>
            </p:nvSpPr>
            <p:spPr>
              <a:xfrm>
                <a:off x="793215" y="1806766"/>
                <a:ext cx="330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G</a:t>
                </a:r>
              </a:p>
            </p:txBody>
          </p:sp>
        </p:grpSp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id="{6EE16A9D-4E95-43FA-A7AD-CB2B996B8FFA}"/>
                </a:ext>
              </a:extLst>
            </p:cNvPr>
            <p:cNvGrpSpPr/>
            <p:nvPr/>
          </p:nvGrpSpPr>
          <p:grpSpPr>
            <a:xfrm>
              <a:off x="4757452" y="1189822"/>
              <a:ext cx="484742" cy="1440000"/>
              <a:chOff x="5043890" y="1233889"/>
              <a:chExt cx="484742" cy="1440000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E2D106E6-5510-44FC-B2BB-4E81E20AB955}"/>
                  </a:ext>
                </a:extLst>
              </p:cNvPr>
              <p:cNvGrpSpPr/>
              <p:nvPr/>
            </p:nvGrpSpPr>
            <p:grpSpPr>
              <a:xfrm>
                <a:off x="5354198" y="1233889"/>
                <a:ext cx="174434" cy="1440000"/>
                <a:chOff x="6026227" y="1277957"/>
                <a:chExt cx="174434" cy="1440000"/>
              </a:xfrm>
            </p:grpSpPr>
            <p:cxnSp>
              <p:nvCxnSpPr>
                <p:cNvPr id="122" name="Connecteur droit 121">
                  <a:extLst>
                    <a:ext uri="{FF2B5EF4-FFF2-40B4-BE49-F238E27FC236}">
                      <a16:creationId xmlns:a16="http://schemas.microsoft.com/office/drawing/2014/main" id="{418880B2-1B40-41C9-BE7B-6EE7FEAE252B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0" cy="1440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necteur droit 122">
                  <a:extLst>
                    <a:ext uri="{FF2B5EF4-FFF2-40B4-BE49-F238E27FC236}">
                      <a16:creationId xmlns:a16="http://schemas.microsoft.com/office/drawing/2014/main" id="{BA3D0B04-8639-4129-B092-E521F236BA6D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Connecteur droit 123">
                  <a:extLst>
                    <a:ext uri="{FF2B5EF4-FFF2-40B4-BE49-F238E27FC236}">
                      <a16:creationId xmlns:a16="http://schemas.microsoft.com/office/drawing/2014/main" id="{5DE77AFD-E1AE-485B-A057-E38EC0954730}"/>
                    </a:ext>
                  </a:extLst>
                </p:cNvPr>
                <p:cNvCxnSpPr/>
                <p:nvPr/>
              </p:nvCxnSpPr>
              <p:spPr>
                <a:xfrm>
                  <a:off x="6035408" y="2708313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F86575A0-BE17-466F-8B12-0127E4AE04AC}"/>
                  </a:ext>
                </a:extLst>
              </p:cNvPr>
              <p:cNvSpPr txBox="1"/>
              <p:nvPr/>
            </p:nvSpPr>
            <p:spPr>
              <a:xfrm>
                <a:off x="5043890" y="1287137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H</a:t>
                </a:r>
              </a:p>
            </p:txBody>
          </p:sp>
        </p:grpSp>
        <p:grpSp>
          <p:nvGrpSpPr>
            <p:cNvPr id="114" name="Groupe 113">
              <a:extLst>
                <a:ext uri="{FF2B5EF4-FFF2-40B4-BE49-F238E27FC236}">
                  <a16:creationId xmlns:a16="http://schemas.microsoft.com/office/drawing/2014/main" id="{F20EB812-88AA-4E55-9894-ACC9E9468F91}"/>
                </a:ext>
              </a:extLst>
            </p:cNvPr>
            <p:cNvGrpSpPr/>
            <p:nvPr/>
          </p:nvGrpSpPr>
          <p:grpSpPr>
            <a:xfrm>
              <a:off x="5717754" y="914400"/>
              <a:ext cx="5563518" cy="1520328"/>
              <a:chOff x="5717754" y="914400"/>
              <a:chExt cx="5563518" cy="1520328"/>
            </a:xfrm>
          </p:grpSpPr>
          <p:grpSp>
            <p:nvGrpSpPr>
              <p:cNvPr id="115" name="Groupe 114">
                <a:extLst>
                  <a:ext uri="{FF2B5EF4-FFF2-40B4-BE49-F238E27FC236}">
                    <a16:creationId xmlns:a16="http://schemas.microsoft.com/office/drawing/2014/main" id="{EC869DA9-D84F-43FF-8C04-A888BCCCEC78}"/>
                  </a:ext>
                </a:extLst>
              </p:cNvPr>
              <p:cNvGrpSpPr/>
              <p:nvPr/>
            </p:nvGrpSpPr>
            <p:grpSpPr>
              <a:xfrm>
                <a:off x="5717754" y="914400"/>
                <a:ext cx="5563518" cy="1520328"/>
                <a:chOff x="5717754" y="914400"/>
                <a:chExt cx="5563518" cy="1520328"/>
              </a:xfrm>
            </p:grpSpPr>
            <p:cxnSp>
              <p:nvCxnSpPr>
                <p:cNvPr id="117" name="Connecteur droit 116">
                  <a:extLst>
                    <a:ext uri="{FF2B5EF4-FFF2-40B4-BE49-F238E27FC236}">
                      <a16:creationId xmlns:a16="http://schemas.microsoft.com/office/drawing/2014/main" id="{1F9D4B04-4464-49C2-9892-467771DBF0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94873" y="1057619"/>
                  <a:ext cx="5486399" cy="137710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Connecteur droit 117">
                  <a:extLst>
                    <a:ext uri="{FF2B5EF4-FFF2-40B4-BE49-F238E27FC236}">
                      <a16:creationId xmlns:a16="http://schemas.microsoft.com/office/drawing/2014/main" id="{F60F3F85-47DC-4D0C-96CF-64725517063C}"/>
                    </a:ext>
                  </a:extLst>
                </p:cNvPr>
                <p:cNvCxnSpPr/>
                <p:nvPr/>
              </p:nvCxnSpPr>
              <p:spPr>
                <a:xfrm flipH="1" flipV="1">
                  <a:off x="5717754" y="2302525"/>
                  <a:ext cx="77119" cy="13220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Connecteur droit 118">
                  <a:extLst>
                    <a:ext uri="{FF2B5EF4-FFF2-40B4-BE49-F238E27FC236}">
                      <a16:creationId xmlns:a16="http://schemas.microsoft.com/office/drawing/2014/main" id="{552E1576-EF50-47E0-89C9-EEB249A557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193137" y="914400"/>
                  <a:ext cx="86300" cy="14138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6" name="ZoneTexte 115">
                <a:extLst>
                  <a:ext uri="{FF2B5EF4-FFF2-40B4-BE49-F238E27FC236}">
                    <a16:creationId xmlns:a16="http://schemas.microsoft.com/office/drawing/2014/main" id="{A814F753-31C7-4CF9-8CB7-64575364D6B3}"/>
                  </a:ext>
                </a:extLst>
              </p:cNvPr>
              <p:cNvSpPr txBox="1"/>
              <p:nvPr/>
            </p:nvSpPr>
            <p:spPr>
              <a:xfrm>
                <a:off x="6806589" y="1628660"/>
                <a:ext cx="2423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I</a:t>
                </a:r>
              </a:p>
            </p:txBody>
          </p:sp>
        </p:grpSp>
      </p:grpSp>
      <p:cxnSp>
        <p:nvCxnSpPr>
          <p:cNvPr id="131" name="Connecteur droit 130">
            <a:extLst>
              <a:ext uri="{FF2B5EF4-FFF2-40B4-BE49-F238E27FC236}">
                <a16:creationId xmlns:a16="http://schemas.microsoft.com/office/drawing/2014/main" id="{0E397020-3734-4F70-8A7E-82C586F98C2B}"/>
              </a:ext>
            </a:extLst>
          </p:cNvPr>
          <p:cNvCxnSpPr>
            <a:cxnSpLocks/>
          </p:cNvCxnSpPr>
          <p:nvPr/>
        </p:nvCxnSpPr>
        <p:spPr>
          <a:xfrm flipV="1">
            <a:off x="3984431" y="2060153"/>
            <a:ext cx="0" cy="1505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08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87BE0FE2-CEA4-498D-B81A-57EF5F057120}"/>
              </a:ext>
            </a:extLst>
          </p:cNvPr>
          <p:cNvGrpSpPr/>
          <p:nvPr/>
        </p:nvGrpSpPr>
        <p:grpSpPr>
          <a:xfrm>
            <a:off x="415636" y="142505"/>
            <a:ext cx="5720027" cy="5733848"/>
            <a:chOff x="783771" y="59378"/>
            <a:chExt cx="5720027" cy="5733848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id="{6EE16A9D-4E95-43FA-A7AD-CB2B996B8FFA}"/>
                </a:ext>
              </a:extLst>
            </p:cNvPr>
            <p:cNvGrpSpPr/>
            <p:nvPr/>
          </p:nvGrpSpPr>
          <p:grpSpPr>
            <a:xfrm rot="1630695">
              <a:off x="1000140" y="2122688"/>
              <a:ext cx="597784" cy="3539875"/>
              <a:chOff x="4921667" y="1233889"/>
              <a:chExt cx="597784" cy="3539875"/>
            </a:xfrm>
          </p:grpSpPr>
          <p:grpSp>
            <p:nvGrpSpPr>
              <p:cNvPr id="120" name="Groupe 119">
                <a:extLst>
                  <a:ext uri="{FF2B5EF4-FFF2-40B4-BE49-F238E27FC236}">
                    <a16:creationId xmlns:a16="http://schemas.microsoft.com/office/drawing/2014/main" id="{E2D106E6-5510-44FC-B2BB-4E81E20AB955}"/>
                  </a:ext>
                </a:extLst>
              </p:cNvPr>
              <p:cNvGrpSpPr/>
              <p:nvPr/>
            </p:nvGrpSpPr>
            <p:grpSpPr>
              <a:xfrm>
                <a:off x="5351504" y="1233889"/>
                <a:ext cx="167947" cy="3539875"/>
                <a:chOff x="6023533" y="1277957"/>
                <a:chExt cx="167947" cy="3539875"/>
              </a:xfrm>
            </p:grpSpPr>
            <p:cxnSp>
              <p:nvCxnSpPr>
                <p:cNvPr id="122" name="Connecteur droit 121">
                  <a:extLst>
                    <a:ext uri="{FF2B5EF4-FFF2-40B4-BE49-F238E27FC236}">
                      <a16:creationId xmlns:a16="http://schemas.microsoft.com/office/drawing/2014/main" id="{418880B2-1B40-41C9-BE7B-6EE7FEAE252B}"/>
                    </a:ext>
                  </a:extLst>
                </p:cNvPr>
                <p:cNvCxnSpPr/>
                <p:nvPr/>
              </p:nvCxnSpPr>
              <p:spPr>
                <a:xfrm>
                  <a:off x="6026227" y="1289832"/>
                  <a:ext cx="0" cy="3528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Connecteur droit 122">
                  <a:extLst>
                    <a:ext uri="{FF2B5EF4-FFF2-40B4-BE49-F238E27FC236}">
                      <a16:creationId xmlns:a16="http://schemas.microsoft.com/office/drawing/2014/main" id="{BA3D0B04-8639-4129-B092-E521F236BA6D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Connecteur droit 123">
                  <a:extLst>
                    <a:ext uri="{FF2B5EF4-FFF2-40B4-BE49-F238E27FC236}">
                      <a16:creationId xmlns:a16="http://schemas.microsoft.com/office/drawing/2014/main" id="{5DE77AFD-E1AE-485B-A057-E38EC09547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23533" y="4810246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id="{F86575A0-BE17-466F-8B12-0127E4AE04AC}"/>
                  </a:ext>
                </a:extLst>
              </p:cNvPr>
              <p:cNvSpPr txBox="1"/>
              <p:nvPr/>
            </p:nvSpPr>
            <p:spPr>
              <a:xfrm rot="19749518">
                <a:off x="4921667" y="1777067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K</a:t>
                </a:r>
              </a:p>
            </p:txBody>
          </p:sp>
        </p:grpSp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C035A33A-ED1A-4BFF-891E-034C13B43085}"/>
                </a:ext>
              </a:extLst>
            </p:cNvPr>
            <p:cNvGrpSpPr/>
            <p:nvPr/>
          </p:nvGrpSpPr>
          <p:grpSpPr>
            <a:xfrm>
              <a:off x="1191132" y="1437510"/>
              <a:ext cx="3600000" cy="405193"/>
              <a:chOff x="1535517" y="1152503"/>
              <a:chExt cx="3600000" cy="405193"/>
            </a:xfrm>
          </p:grpSpPr>
          <p:grpSp>
            <p:nvGrpSpPr>
              <p:cNvPr id="112" name="Groupe 111">
                <a:extLst>
                  <a:ext uri="{FF2B5EF4-FFF2-40B4-BE49-F238E27FC236}">
                    <a16:creationId xmlns:a16="http://schemas.microsoft.com/office/drawing/2014/main" id="{EEA7F822-213E-4E92-9F8D-08F1360FFB4A}"/>
                  </a:ext>
                </a:extLst>
              </p:cNvPr>
              <p:cNvGrpSpPr/>
              <p:nvPr/>
            </p:nvGrpSpPr>
            <p:grpSpPr>
              <a:xfrm>
                <a:off x="1535517" y="1152503"/>
                <a:ext cx="3600000" cy="405193"/>
                <a:chOff x="1222872" y="1688013"/>
                <a:chExt cx="3600000" cy="405193"/>
              </a:xfrm>
            </p:grpSpPr>
            <p:grpSp>
              <p:nvGrpSpPr>
                <p:cNvPr id="125" name="Groupe 124">
                  <a:extLst>
                    <a:ext uri="{FF2B5EF4-FFF2-40B4-BE49-F238E27FC236}">
                      <a16:creationId xmlns:a16="http://schemas.microsoft.com/office/drawing/2014/main" id="{4B0381AC-88D5-4254-AEEA-828A993A6F8D}"/>
                    </a:ext>
                  </a:extLst>
                </p:cNvPr>
                <p:cNvGrpSpPr/>
                <p:nvPr/>
              </p:nvGrpSpPr>
              <p:grpSpPr>
                <a:xfrm>
                  <a:off x="1222872" y="1916935"/>
                  <a:ext cx="3600000" cy="176271"/>
                  <a:chOff x="1222872" y="1916935"/>
                  <a:chExt cx="3600000" cy="176271"/>
                </a:xfrm>
              </p:grpSpPr>
              <p:cxnSp>
                <p:nvCxnSpPr>
                  <p:cNvPr id="127" name="Connecteur droit 126">
                    <a:extLst>
                      <a:ext uri="{FF2B5EF4-FFF2-40B4-BE49-F238E27FC236}">
                        <a16:creationId xmlns:a16="http://schemas.microsoft.com/office/drawing/2014/main" id="{F28A67BB-8DEE-496E-8876-5C0780ED993B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222872" y="2093206"/>
                    <a:ext cx="360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Connecteur droit 127">
                    <a:extLst>
                      <a:ext uri="{FF2B5EF4-FFF2-40B4-BE49-F238E27FC236}">
                        <a16:creationId xmlns:a16="http://schemas.microsoft.com/office/drawing/2014/main" id="{9842C3C3-3122-4F2D-8A8C-3EB1ADE97850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222872" y="1916935"/>
                    <a:ext cx="0" cy="17627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6" name="ZoneTexte 125">
                  <a:extLst>
                    <a:ext uri="{FF2B5EF4-FFF2-40B4-BE49-F238E27FC236}">
                      <a16:creationId xmlns:a16="http://schemas.microsoft.com/office/drawing/2014/main" id="{B534B301-067C-450E-A2F4-A246C3D30488}"/>
                    </a:ext>
                  </a:extLst>
                </p:cNvPr>
                <p:cNvSpPr txBox="1"/>
                <p:nvPr/>
              </p:nvSpPr>
              <p:spPr>
                <a:xfrm>
                  <a:off x="2372633" y="1688013"/>
                  <a:ext cx="2584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J</a:t>
                  </a:r>
                </a:p>
              </p:txBody>
            </p:sp>
          </p:grpSp>
          <p:cxnSp>
            <p:nvCxnSpPr>
              <p:cNvPr id="131" name="Connecteur droit 130">
                <a:extLst>
                  <a:ext uri="{FF2B5EF4-FFF2-40B4-BE49-F238E27FC236}">
                    <a16:creationId xmlns:a16="http://schemas.microsoft.com/office/drawing/2014/main" id="{0E397020-3734-4F70-8A7E-82C586F98C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4462" y="1407010"/>
                <a:ext cx="0" cy="15056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8DE726DD-9A4B-4DBF-970A-41212DCF64E2}"/>
                </a:ext>
              </a:extLst>
            </p:cNvPr>
            <p:cNvGrpSpPr/>
            <p:nvPr/>
          </p:nvGrpSpPr>
          <p:grpSpPr>
            <a:xfrm rot="18453393">
              <a:off x="2215775" y="2766907"/>
              <a:ext cx="4000005" cy="466172"/>
              <a:chOff x="5891781" y="364696"/>
              <a:chExt cx="4000005" cy="466172"/>
            </a:xfrm>
          </p:grpSpPr>
          <p:grpSp>
            <p:nvGrpSpPr>
              <p:cNvPr id="114" name="Groupe 113">
                <a:extLst>
                  <a:ext uri="{FF2B5EF4-FFF2-40B4-BE49-F238E27FC236}">
                    <a16:creationId xmlns:a16="http://schemas.microsoft.com/office/drawing/2014/main" id="{F20EB812-88AA-4E55-9894-ACC9E9468F91}"/>
                  </a:ext>
                </a:extLst>
              </p:cNvPr>
              <p:cNvGrpSpPr/>
              <p:nvPr/>
            </p:nvGrpSpPr>
            <p:grpSpPr>
              <a:xfrm>
                <a:off x="5893762" y="364696"/>
                <a:ext cx="3996000" cy="466172"/>
                <a:chOff x="5794873" y="591447"/>
                <a:chExt cx="3996000" cy="466172"/>
              </a:xfrm>
            </p:grpSpPr>
            <p:cxnSp>
              <p:nvCxnSpPr>
                <p:cNvPr id="117" name="Connecteur droit 116">
                  <a:extLst>
                    <a:ext uri="{FF2B5EF4-FFF2-40B4-BE49-F238E27FC236}">
                      <a16:creationId xmlns:a16="http://schemas.microsoft.com/office/drawing/2014/main" id="{1F9D4B04-4464-49C2-9892-467771DBF0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94873" y="1057619"/>
                  <a:ext cx="3996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ZoneTexte 115">
                  <a:extLst>
                    <a:ext uri="{FF2B5EF4-FFF2-40B4-BE49-F238E27FC236}">
                      <a16:creationId xmlns:a16="http://schemas.microsoft.com/office/drawing/2014/main" id="{A814F753-31C7-4CF9-8CB7-64575364D6B3}"/>
                    </a:ext>
                  </a:extLst>
                </p:cNvPr>
                <p:cNvSpPr txBox="1"/>
                <p:nvPr/>
              </p:nvSpPr>
              <p:spPr>
                <a:xfrm rot="3146607">
                  <a:off x="7162849" y="548006"/>
                  <a:ext cx="2824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L</a:t>
                  </a:r>
                </a:p>
              </p:txBody>
            </p:sp>
          </p:grpSp>
          <p:cxnSp>
            <p:nvCxnSpPr>
              <p:cNvPr id="46" name="Connecteur droit 45">
                <a:extLst>
                  <a:ext uri="{FF2B5EF4-FFF2-40B4-BE49-F238E27FC236}">
                    <a16:creationId xmlns:a16="http://schemas.microsoft.com/office/drawing/2014/main" id="{D87FC412-854C-44BA-B2A8-ACBFC4C339D2}"/>
                  </a:ext>
                </a:extLst>
              </p:cNvPr>
              <p:cNvCxnSpPr/>
              <p:nvPr/>
            </p:nvCxnSpPr>
            <p:spPr>
              <a:xfrm flipV="1">
                <a:off x="5891781" y="643175"/>
                <a:ext cx="0" cy="17627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>
                <a:extLst>
                  <a:ext uri="{FF2B5EF4-FFF2-40B4-BE49-F238E27FC236}">
                    <a16:creationId xmlns:a16="http://schemas.microsoft.com/office/drawing/2014/main" id="{9A752463-E023-4600-B3E1-5A1A3E585A7A}"/>
                  </a:ext>
                </a:extLst>
              </p:cNvPr>
              <p:cNvCxnSpPr/>
              <p:nvPr/>
            </p:nvCxnSpPr>
            <p:spPr>
              <a:xfrm flipV="1">
                <a:off x="9891786" y="641196"/>
                <a:ext cx="0" cy="17627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>
              <a:extLst>
                <a:ext uri="{FF2B5EF4-FFF2-40B4-BE49-F238E27FC236}">
                  <a16:creationId xmlns:a16="http://schemas.microsoft.com/office/drawing/2014/main" id="{F5061C9F-7A3D-4190-9F86-C976666B4935}"/>
                </a:ext>
              </a:extLst>
            </p:cNvPr>
            <p:cNvGrpSpPr/>
            <p:nvPr/>
          </p:nvGrpSpPr>
          <p:grpSpPr>
            <a:xfrm>
              <a:off x="1840316" y="5152532"/>
              <a:ext cx="3821875" cy="640694"/>
              <a:chOff x="2279703" y="3596865"/>
              <a:chExt cx="3821875" cy="640694"/>
            </a:xfrm>
          </p:grpSpPr>
          <p:grpSp>
            <p:nvGrpSpPr>
              <p:cNvPr id="7" name="Groupe 6">
                <a:extLst>
                  <a:ext uri="{FF2B5EF4-FFF2-40B4-BE49-F238E27FC236}">
                    <a16:creationId xmlns:a16="http://schemas.microsoft.com/office/drawing/2014/main" id="{121E8FFD-3ACA-472C-8F9B-8FF4FEF6791B}"/>
                  </a:ext>
                </a:extLst>
              </p:cNvPr>
              <p:cNvGrpSpPr/>
              <p:nvPr/>
            </p:nvGrpSpPr>
            <p:grpSpPr>
              <a:xfrm>
                <a:off x="2279703" y="4059310"/>
                <a:ext cx="3821875" cy="178249"/>
                <a:chOff x="6614196" y="2586770"/>
                <a:chExt cx="3821875" cy="178249"/>
              </a:xfrm>
            </p:grpSpPr>
            <p:cxnSp>
              <p:nvCxnSpPr>
                <p:cNvPr id="42" name="Connecteur droit 41">
                  <a:extLst>
                    <a:ext uri="{FF2B5EF4-FFF2-40B4-BE49-F238E27FC236}">
                      <a16:creationId xmlns:a16="http://schemas.microsoft.com/office/drawing/2014/main" id="{F5F372CB-9C86-4B04-8997-5DE3F3CBC3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616178" y="2764567"/>
                  <a:ext cx="3816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necteur droit 48">
                  <a:extLst>
                    <a:ext uri="{FF2B5EF4-FFF2-40B4-BE49-F238E27FC236}">
                      <a16:creationId xmlns:a16="http://schemas.microsoft.com/office/drawing/2014/main" id="{310B2BCC-CB2F-47C1-8A7B-C39F4CB878E0}"/>
                    </a:ext>
                  </a:extLst>
                </p:cNvPr>
                <p:cNvCxnSpPr/>
                <p:nvPr/>
              </p:nvCxnSpPr>
              <p:spPr>
                <a:xfrm flipV="1">
                  <a:off x="6614196" y="2588749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Connecteur droit 49">
                  <a:extLst>
                    <a:ext uri="{FF2B5EF4-FFF2-40B4-BE49-F238E27FC236}">
                      <a16:creationId xmlns:a16="http://schemas.microsoft.com/office/drawing/2014/main" id="{B44DF9B7-D064-4970-9402-3FB8FCD24916}"/>
                    </a:ext>
                  </a:extLst>
                </p:cNvPr>
                <p:cNvCxnSpPr/>
                <p:nvPr/>
              </p:nvCxnSpPr>
              <p:spPr>
                <a:xfrm flipV="1">
                  <a:off x="10436071" y="2586770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ABF49533-B9ED-4F91-8DD1-E23672D0EF6F}"/>
                  </a:ext>
                </a:extLst>
              </p:cNvPr>
              <p:cNvSpPr txBox="1"/>
              <p:nvPr/>
            </p:nvSpPr>
            <p:spPr>
              <a:xfrm>
                <a:off x="3519031" y="3596865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M</a:t>
                </a:r>
              </a:p>
            </p:txBody>
          </p:sp>
        </p:grp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6722E0AB-0A77-41ED-AAFB-7DA7703FDAE3}"/>
                </a:ext>
              </a:extLst>
            </p:cNvPr>
            <p:cNvSpPr txBox="1"/>
            <p:nvPr/>
          </p:nvSpPr>
          <p:spPr>
            <a:xfrm>
              <a:off x="783771" y="59378"/>
              <a:ext cx="57200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Reporte les longueurs de J et K à l’aide la bandelette </a:t>
              </a:r>
            </a:p>
            <a:p>
              <a:r>
                <a:rPr lang="fr-FR" dirty="0"/>
                <a:t>sur le cahier d’essais.</a:t>
              </a:r>
            </a:p>
            <a:p>
              <a:r>
                <a:rPr lang="fr-FR" dirty="0"/>
                <a:t>Reporte les longueurs de L et M à l’aide du compas.</a:t>
              </a:r>
            </a:p>
            <a:p>
              <a:r>
                <a:rPr lang="fr-FR" dirty="0"/>
                <a:t>Range les segments dans l’ordre croissant de leur longueur.</a:t>
              </a: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25AA8282-83DF-4DD1-80C9-B8D14B8D8291}"/>
              </a:ext>
            </a:extLst>
          </p:cNvPr>
          <p:cNvGrpSpPr/>
          <p:nvPr/>
        </p:nvGrpSpPr>
        <p:grpSpPr>
          <a:xfrm>
            <a:off x="6386946" y="140524"/>
            <a:ext cx="5720027" cy="5638847"/>
            <a:chOff x="807522" y="154379"/>
            <a:chExt cx="5720027" cy="5638847"/>
          </a:xfrm>
        </p:grpSpPr>
        <p:grpSp>
          <p:nvGrpSpPr>
            <p:cNvPr id="59" name="Groupe 58">
              <a:extLst>
                <a:ext uri="{FF2B5EF4-FFF2-40B4-BE49-F238E27FC236}">
                  <a16:creationId xmlns:a16="http://schemas.microsoft.com/office/drawing/2014/main" id="{61BB1556-D341-4A51-B9E0-EDF35834CA56}"/>
                </a:ext>
              </a:extLst>
            </p:cNvPr>
            <p:cNvGrpSpPr/>
            <p:nvPr/>
          </p:nvGrpSpPr>
          <p:grpSpPr>
            <a:xfrm rot="1630695">
              <a:off x="1000140" y="2122688"/>
              <a:ext cx="597784" cy="3539875"/>
              <a:chOff x="4921667" y="1233889"/>
              <a:chExt cx="597784" cy="3539875"/>
            </a:xfrm>
          </p:grpSpPr>
          <p:grpSp>
            <p:nvGrpSpPr>
              <p:cNvPr id="80" name="Groupe 79">
                <a:extLst>
                  <a:ext uri="{FF2B5EF4-FFF2-40B4-BE49-F238E27FC236}">
                    <a16:creationId xmlns:a16="http://schemas.microsoft.com/office/drawing/2014/main" id="{BF82B125-F9C8-44B7-B556-45FA78A8485C}"/>
                  </a:ext>
                </a:extLst>
              </p:cNvPr>
              <p:cNvGrpSpPr/>
              <p:nvPr/>
            </p:nvGrpSpPr>
            <p:grpSpPr>
              <a:xfrm>
                <a:off x="5351504" y="1233889"/>
                <a:ext cx="167947" cy="3539875"/>
                <a:chOff x="6023533" y="1277957"/>
                <a:chExt cx="167947" cy="3539875"/>
              </a:xfrm>
            </p:grpSpPr>
            <p:cxnSp>
              <p:nvCxnSpPr>
                <p:cNvPr id="82" name="Connecteur droit 81">
                  <a:extLst>
                    <a:ext uri="{FF2B5EF4-FFF2-40B4-BE49-F238E27FC236}">
                      <a16:creationId xmlns:a16="http://schemas.microsoft.com/office/drawing/2014/main" id="{CA1875BF-8423-414C-BE75-91CD10BBFDEB}"/>
                    </a:ext>
                  </a:extLst>
                </p:cNvPr>
                <p:cNvCxnSpPr/>
                <p:nvPr/>
              </p:nvCxnSpPr>
              <p:spPr>
                <a:xfrm>
                  <a:off x="6026227" y="1289832"/>
                  <a:ext cx="0" cy="352800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necteur droit 82">
                  <a:extLst>
                    <a:ext uri="{FF2B5EF4-FFF2-40B4-BE49-F238E27FC236}">
                      <a16:creationId xmlns:a16="http://schemas.microsoft.com/office/drawing/2014/main" id="{2EEB3F23-9CFF-496A-A101-2110A7986B6F}"/>
                    </a:ext>
                  </a:extLst>
                </p:cNvPr>
                <p:cNvCxnSpPr/>
                <p:nvPr/>
              </p:nvCxnSpPr>
              <p:spPr>
                <a:xfrm>
                  <a:off x="6026227" y="1277957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necteur droit 83">
                  <a:extLst>
                    <a:ext uri="{FF2B5EF4-FFF2-40B4-BE49-F238E27FC236}">
                      <a16:creationId xmlns:a16="http://schemas.microsoft.com/office/drawing/2014/main" id="{0D0B828A-BFCD-4FB6-B4A0-52971BEDA3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23533" y="4810246"/>
                  <a:ext cx="16525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1" name="ZoneTexte 80">
                <a:extLst>
                  <a:ext uri="{FF2B5EF4-FFF2-40B4-BE49-F238E27FC236}">
                    <a16:creationId xmlns:a16="http://schemas.microsoft.com/office/drawing/2014/main" id="{EED3F723-E5C7-4467-892B-F1C4D26E0294}"/>
                  </a:ext>
                </a:extLst>
              </p:cNvPr>
              <p:cNvSpPr txBox="1"/>
              <p:nvPr/>
            </p:nvSpPr>
            <p:spPr>
              <a:xfrm rot="19749518">
                <a:off x="4921667" y="1777067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K</a:t>
                </a:r>
              </a:p>
            </p:txBody>
          </p:sp>
        </p:grpSp>
        <p:grpSp>
          <p:nvGrpSpPr>
            <p:cNvPr id="60" name="Groupe 59">
              <a:extLst>
                <a:ext uri="{FF2B5EF4-FFF2-40B4-BE49-F238E27FC236}">
                  <a16:creationId xmlns:a16="http://schemas.microsoft.com/office/drawing/2014/main" id="{D7E9C126-5453-4CC7-818E-19ADE33F3214}"/>
                </a:ext>
              </a:extLst>
            </p:cNvPr>
            <p:cNvGrpSpPr/>
            <p:nvPr/>
          </p:nvGrpSpPr>
          <p:grpSpPr>
            <a:xfrm>
              <a:off x="1191132" y="1437510"/>
              <a:ext cx="3600000" cy="405193"/>
              <a:chOff x="1535517" y="1152503"/>
              <a:chExt cx="3600000" cy="405193"/>
            </a:xfrm>
          </p:grpSpPr>
          <p:grpSp>
            <p:nvGrpSpPr>
              <p:cNvPr id="74" name="Groupe 73">
                <a:extLst>
                  <a:ext uri="{FF2B5EF4-FFF2-40B4-BE49-F238E27FC236}">
                    <a16:creationId xmlns:a16="http://schemas.microsoft.com/office/drawing/2014/main" id="{4537798C-1DBD-46FD-81AC-E4352DF50093}"/>
                  </a:ext>
                </a:extLst>
              </p:cNvPr>
              <p:cNvGrpSpPr/>
              <p:nvPr/>
            </p:nvGrpSpPr>
            <p:grpSpPr>
              <a:xfrm>
                <a:off x="1535517" y="1152503"/>
                <a:ext cx="3600000" cy="405193"/>
                <a:chOff x="1222872" y="1688013"/>
                <a:chExt cx="3600000" cy="405193"/>
              </a:xfrm>
            </p:grpSpPr>
            <p:grpSp>
              <p:nvGrpSpPr>
                <p:cNvPr id="76" name="Groupe 75">
                  <a:extLst>
                    <a:ext uri="{FF2B5EF4-FFF2-40B4-BE49-F238E27FC236}">
                      <a16:creationId xmlns:a16="http://schemas.microsoft.com/office/drawing/2014/main" id="{CF53249E-26D3-4A2C-B173-925DD5AC1021}"/>
                    </a:ext>
                  </a:extLst>
                </p:cNvPr>
                <p:cNvGrpSpPr/>
                <p:nvPr/>
              </p:nvGrpSpPr>
              <p:grpSpPr>
                <a:xfrm>
                  <a:off x="1222872" y="1916935"/>
                  <a:ext cx="3600000" cy="176271"/>
                  <a:chOff x="1222872" y="1916935"/>
                  <a:chExt cx="3600000" cy="176271"/>
                </a:xfrm>
              </p:grpSpPr>
              <p:cxnSp>
                <p:nvCxnSpPr>
                  <p:cNvPr id="78" name="Connecteur droit 77">
                    <a:extLst>
                      <a:ext uri="{FF2B5EF4-FFF2-40B4-BE49-F238E27FC236}">
                        <a16:creationId xmlns:a16="http://schemas.microsoft.com/office/drawing/2014/main" id="{B1F328A9-3FFD-4F20-AB77-E58D1F228B02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222872" y="2093206"/>
                    <a:ext cx="3600000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Connecteur droit 78">
                    <a:extLst>
                      <a:ext uri="{FF2B5EF4-FFF2-40B4-BE49-F238E27FC236}">
                        <a16:creationId xmlns:a16="http://schemas.microsoft.com/office/drawing/2014/main" id="{95975783-D2A8-4848-ABC8-9A15314CF60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222872" y="1916935"/>
                    <a:ext cx="0" cy="17627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77" name="ZoneTexte 76">
                  <a:extLst>
                    <a:ext uri="{FF2B5EF4-FFF2-40B4-BE49-F238E27FC236}">
                      <a16:creationId xmlns:a16="http://schemas.microsoft.com/office/drawing/2014/main" id="{BEA60CD7-B369-49D6-B5DF-62B58DBA4CF7}"/>
                    </a:ext>
                  </a:extLst>
                </p:cNvPr>
                <p:cNvSpPr txBox="1"/>
                <p:nvPr/>
              </p:nvSpPr>
              <p:spPr>
                <a:xfrm>
                  <a:off x="2372633" y="1688013"/>
                  <a:ext cx="2584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J</a:t>
                  </a:r>
                </a:p>
              </p:txBody>
            </p:sp>
          </p:grp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891D23EA-8FD1-44FE-915E-5AC6238CAE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24462" y="1407010"/>
                <a:ext cx="0" cy="150565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id="{01917D72-A678-4897-AEB0-1A4FD6193623}"/>
                </a:ext>
              </a:extLst>
            </p:cNvPr>
            <p:cNvGrpSpPr/>
            <p:nvPr/>
          </p:nvGrpSpPr>
          <p:grpSpPr>
            <a:xfrm rot="18453393">
              <a:off x="2215775" y="2766907"/>
              <a:ext cx="4000005" cy="466172"/>
              <a:chOff x="5891781" y="364696"/>
              <a:chExt cx="4000005" cy="466172"/>
            </a:xfrm>
          </p:grpSpPr>
          <p:grpSp>
            <p:nvGrpSpPr>
              <p:cNvPr id="69" name="Groupe 68">
                <a:extLst>
                  <a:ext uri="{FF2B5EF4-FFF2-40B4-BE49-F238E27FC236}">
                    <a16:creationId xmlns:a16="http://schemas.microsoft.com/office/drawing/2014/main" id="{A3BDAF4E-3BEC-4D7D-A12E-7CD928377777}"/>
                  </a:ext>
                </a:extLst>
              </p:cNvPr>
              <p:cNvGrpSpPr/>
              <p:nvPr/>
            </p:nvGrpSpPr>
            <p:grpSpPr>
              <a:xfrm>
                <a:off x="5893762" y="364696"/>
                <a:ext cx="3996000" cy="466172"/>
                <a:chOff x="5794873" y="591447"/>
                <a:chExt cx="3996000" cy="466172"/>
              </a:xfrm>
            </p:grpSpPr>
            <p:cxnSp>
              <p:nvCxnSpPr>
                <p:cNvPr id="72" name="Connecteur droit 71">
                  <a:extLst>
                    <a:ext uri="{FF2B5EF4-FFF2-40B4-BE49-F238E27FC236}">
                      <a16:creationId xmlns:a16="http://schemas.microsoft.com/office/drawing/2014/main" id="{CBCC80A5-9D55-421E-B2A1-D6BB17A85E7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794873" y="1057619"/>
                  <a:ext cx="3996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73" name="ZoneTexte 72">
                  <a:extLst>
                    <a:ext uri="{FF2B5EF4-FFF2-40B4-BE49-F238E27FC236}">
                      <a16:creationId xmlns:a16="http://schemas.microsoft.com/office/drawing/2014/main" id="{5CE424FA-673C-4EC6-8519-12CA69F52164}"/>
                    </a:ext>
                  </a:extLst>
                </p:cNvPr>
                <p:cNvSpPr txBox="1"/>
                <p:nvPr/>
              </p:nvSpPr>
              <p:spPr>
                <a:xfrm rot="3146607">
                  <a:off x="7162849" y="548006"/>
                  <a:ext cx="2824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L</a:t>
                  </a:r>
                </a:p>
              </p:txBody>
            </p:sp>
          </p:grpSp>
          <p:cxnSp>
            <p:nvCxnSpPr>
              <p:cNvPr id="70" name="Connecteur droit 69">
                <a:extLst>
                  <a:ext uri="{FF2B5EF4-FFF2-40B4-BE49-F238E27FC236}">
                    <a16:creationId xmlns:a16="http://schemas.microsoft.com/office/drawing/2014/main" id="{6F4E28D0-D75B-4241-8CA8-9451987BA9CB}"/>
                  </a:ext>
                </a:extLst>
              </p:cNvPr>
              <p:cNvCxnSpPr/>
              <p:nvPr/>
            </p:nvCxnSpPr>
            <p:spPr>
              <a:xfrm flipV="1">
                <a:off x="5891781" y="643175"/>
                <a:ext cx="0" cy="17627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Connecteur droit 70">
                <a:extLst>
                  <a:ext uri="{FF2B5EF4-FFF2-40B4-BE49-F238E27FC236}">
                    <a16:creationId xmlns:a16="http://schemas.microsoft.com/office/drawing/2014/main" id="{E8C61BAC-B43A-4095-A527-A3F174DA418F}"/>
                  </a:ext>
                </a:extLst>
              </p:cNvPr>
              <p:cNvCxnSpPr/>
              <p:nvPr/>
            </p:nvCxnSpPr>
            <p:spPr>
              <a:xfrm flipV="1">
                <a:off x="9891786" y="641196"/>
                <a:ext cx="0" cy="17627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id="{7CBA4525-02E6-4D5B-A7B7-311E8E4F491D}"/>
                </a:ext>
              </a:extLst>
            </p:cNvPr>
            <p:cNvGrpSpPr/>
            <p:nvPr/>
          </p:nvGrpSpPr>
          <p:grpSpPr>
            <a:xfrm>
              <a:off x="1840316" y="5152532"/>
              <a:ext cx="3821875" cy="640694"/>
              <a:chOff x="2279703" y="3596865"/>
              <a:chExt cx="3821875" cy="640694"/>
            </a:xfrm>
          </p:grpSpPr>
          <p:grpSp>
            <p:nvGrpSpPr>
              <p:cNvPr id="64" name="Groupe 63">
                <a:extLst>
                  <a:ext uri="{FF2B5EF4-FFF2-40B4-BE49-F238E27FC236}">
                    <a16:creationId xmlns:a16="http://schemas.microsoft.com/office/drawing/2014/main" id="{23A6B3E3-C940-401E-88D6-AA692E3E434B}"/>
                  </a:ext>
                </a:extLst>
              </p:cNvPr>
              <p:cNvGrpSpPr/>
              <p:nvPr/>
            </p:nvGrpSpPr>
            <p:grpSpPr>
              <a:xfrm>
                <a:off x="2279703" y="4059310"/>
                <a:ext cx="3821875" cy="178249"/>
                <a:chOff x="6614196" y="2586770"/>
                <a:chExt cx="3821875" cy="178249"/>
              </a:xfrm>
            </p:grpSpPr>
            <p:cxnSp>
              <p:nvCxnSpPr>
                <p:cNvPr id="66" name="Connecteur droit 65">
                  <a:extLst>
                    <a:ext uri="{FF2B5EF4-FFF2-40B4-BE49-F238E27FC236}">
                      <a16:creationId xmlns:a16="http://schemas.microsoft.com/office/drawing/2014/main" id="{FA3FEB5A-88B6-43E1-9335-9DAAA877B1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616178" y="2764567"/>
                  <a:ext cx="3816000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Connecteur droit 66">
                  <a:extLst>
                    <a:ext uri="{FF2B5EF4-FFF2-40B4-BE49-F238E27FC236}">
                      <a16:creationId xmlns:a16="http://schemas.microsoft.com/office/drawing/2014/main" id="{A2E3089F-C056-4BC2-9382-0F0F7FD6BEFA}"/>
                    </a:ext>
                  </a:extLst>
                </p:cNvPr>
                <p:cNvCxnSpPr/>
                <p:nvPr/>
              </p:nvCxnSpPr>
              <p:spPr>
                <a:xfrm flipV="1">
                  <a:off x="6614196" y="2588749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Connecteur droit 67">
                  <a:extLst>
                    <a:ext uri="{FF2B5EF4-FFF2-40B4-BE49-F238E27FC236}">
                      <a16:creationId xmlns:a16="http://schemas.microsoft.com/office/drawing/2014/main" id="{A891AEF1-C59B-44D7-B551-B8E45CE19FA1}"/>
                    </a:ext>
                  </a:extLst>
                </p:cNvPr>
                <p:cNvCxnSpPr/>
                <p:nvPr/>
              </p:nvCxnSpPr>
              <p:spPr>
                <a:xfrm flipV="1">
                  <a:off x="10436071" y="2586770"/>
                  <a:ext cx="0" cy="1762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id="{2EF74A46-BB31-46A4-ACF4-FB2920B0FC96}"/>
                  </a:ext>
                </a:extLst>
              </p:cNvPr>
              <p:cNvSpPr txBox="1"/>
              <p:nvPr/>
            </p:nvSpPr>
            <p:spPr>
              <a:xfrm>
                <a:off x="3519031" y="3596865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M</a:t>
                </a:r>
              </a:p>
            </p:txBody>
          </p:sp>
        </p:grp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4478CCFB-F670-4020-9626-3AD74A068707}"/>
                </a:ext>
              </a:extLst>
            </p:cNvPr>
            <p:cNvSpPr txBox="1"/>
            <p:nvPr/>
          </p:nvSpPr>
          <p:spPr>
            <a:xfrm>
              <a:off x="807522" y="154379"/>
              <a:ext cx="572002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Reporte les longueurs de J et K à l’aide la bandelette sur le</a:t>
              </a:r>
            </a:p>
            <a:p>
              <a:r>
                <a:rPr lang="fr-FR" dirty="0"/>
                <a:t>cahier d’essais.</a:t>
              </a:r>
            </a:p>
            <a:p>
              <a:r>
                <a:rPr lang="fr-FR" dirty="0"/>
                <a:t>Reporte les longueurs de L et M à l’aide du compas.</a:t>
              </a:r>
            </a:p>
            <a:p>
              <a:r>
                <a:rPr lang="fr-FR" dirty="0"/>
                <a:t>Range les segments dans l’ordre croissant de leur longueur.</a:t>
              </a:r>
            </a:p>
          </p:txBody>
        </p:sp>
      </p:grpSp>
      <p:sp>
        <p:nvSpPr>
          <p:cNvPr id="15" name="ZoneTexte 14">
            <a:extLst>
              <a:ext uri="{FF2B5EF4-FFF2-40B4-BE49-F238E27FC236}">
                <a16:creationId xmlns:a16="http://schemas.microsoft.com/office/drawing/2014/main" id="{1FFD8BD2-2F54-41C8-8B87-B6C39613A4DB}"/>
              </a:ext>
            </a:extLst>
          </p:cNvPr>
          <p:cNvSpPr txBox="1"/>
          <p:nvPr/>
        </p:nvSpPr>
        <p:spPr>
          <a:xfrm>
            <a:off x="1211284" y="6210794"/>
            <a:ext cx="408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…………. &lt; …………. &lt; …………. &lt; …………. 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B6619EB-F166-4B42-A317-596D64293D75}"/>
              </a:ext>
            </a:extLst>
          </p:cNvPr>
          <p:cNvSpPr txBox="1"/>
          <p:nvPr/>
        </p:nvSpPr>
        <p:spPr>
          <a:xfrm>
            <a:off x="7550728" y="6125688"/>
            <a:ext cx="408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…………. &lt; …………. &lt; …………. &lt; ………….  </a:t>
            </a:r>
          </a:p>
        </p:txBody>
      </p:sp>
    </p:spTree>
    <p:extLst>
      <p:ext uri="{BB962C8B-B14F-4D97-AF65-F5344CB8AC3E}">
        <p14:creationId xmlns:p14="http://schemas.microsoft.com/office/powerpoint/2010/main" val="2033966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A8B13DC6-4E6A-40CC-8F13-40D12E4A0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19998"/>
              </p:ext>
            </p:extLst>
          </p:nvPr>
        </p:nvGraphicFramePr>
        <p:xfrm>
          <a:off x="324385" y="168822"/>
          <a:ext cx="10800000" cy="658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00">
                  <a:extLst>
                    <a:ext uri="{9D8B030D-6E8A-4147-A177-3AD203B41FA5}">
                      <a16:colId xmlns:a16="http://schemas.microsoft.com/office/drawing/2014/main" val="360046061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3071110209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757214183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07040874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4238481965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118060770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655130254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15355681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289754381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383839599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596286851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60099715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35749913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165235210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7089714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4283108407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13521223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29566921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2019269914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3903492023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82407898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290620617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327574449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3550972775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791221120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1130741962"/>
                    </a:ext>
                  </a:extLst>
                </a:gridCol>
                <a:gridCol w="400000">
                  <a:extLst>
                    <a:ext uri="{9D8B030D-6E8A-4147-A177-3AD203B41FA5}">
                      <a16:colId xmlns:a16="http://schemas.microsoft.com/office/drawing/2014/main" val="32675587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87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0077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17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869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178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3177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393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646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382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93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370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92258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268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149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460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6139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502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7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00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240443F-C68E-45CD-9C04-62734DBFD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714375"/>
            <a:ext cx="975360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607EE434-30E8-493C-A61A-128BF51F7126}"/>
              </a:ext>
            </a:extLst>
          </p:cNvPr>
          <p:cNvGrpSpPr/>
          <p:nvPr/>
        </p:nvGrpSpPr>
        <p:grpSpPr>
          <a:xfrm>
            <a:off x="398099" y="154380"/>
            <a:ext cx="3869121" cy="3161088"/>
            <a:chOff x="789984" y="653143"/>
            <a:chExt cx="3869121" cy="3161088"/>
          </a:xfrm>
        </p:grpSpPr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59091F1B-520E-46BB-B69F-9743B3E5E708}"/>
                </a:ext>
              </a:extLst>
            </p:cNvPr>
            <p:cNvSpPr txBox="1"/>
            <p:nvPr/>
          </p:nvSpPr>
          <p:spPr>
            <a:xfrm>
              <a:off x="1520041" y="653143"/>
              <a:ext cx="3139064" cy="2957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dirty="0"/>
                <a:t>Estime: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taille de la maîtresse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de la classe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hauteur de ta table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du cahier violet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endParaRPr lang="fr-FR" dirty="0"/>
            </a:p>
            <a:p>
              <a:pPr>
                <a:lnSpc>
                  <a:spcPct val="150000"/>
                </a:lnSpc>
              </a:pPr>
              <a:r>
                <a:rPr lang="fr-FR" dirty="0"/>
                <a:t>Maintenant vérifie.</a:t>
              </a:r>
            </a:p>
          </p:txBody>
        </p:sp>
        <p:pic>
          <p:nvPicPr>
            <p:cNvPr id="6" name="Graphique 5" descr="Crayon">
              <a:extLst>
                <a:ext uri="{FF2B5EF4-FFF2-40B4-BE49-F238E27FC236}">
                  <a16:creationId xmlns:a16="http://schemas.microsoft.com/office/drawing/2014/main" id="{FF5AEFA2-1D79-44F8-85F6-4B53DC3A1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4597" y="748144"/>
              <a:ext cx="483991" cy="483991"/>
            </a:xfrm>
            <a:prstGeom prst="rect">
              <a:avLst/>
            </a:prstGeom>
          </p:spPr>
        </p:pic>
        <p:pic>
          <p:nvPicPr>
            <p:cNvPr id="8" name="Graphique 7" descr="Règle">
              <a:extLst>
                <a:ext uri="{FF2B5EF4-FFF2-40B4-BE49-F238E27FC236}">
                  <a16:creationId xmlns:a16="http://schemas.microsoft.com/office/drawing/2014/main" id="{70E9AC0C-1D52-4A5E-B19E-8DA9C759D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9984" y="3182586"/>
              <a:ext cx="631645" cy="631645"/>
            </a:xfrm>
            <a:prstGeom prst="rect">
              <a:avLst/>
            </a:prstGeom>
          </p:spPr>
        </p:pic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B1DE02C1-1F13-40C5-96E8-E6542865EB9C}"/>
              </a:ext>
            </a:extLst>
          </p:cNvPr>
          <p:cNvGrpSpPr/>
          <p:nvPr/>
        </p:nvGrpSpPr>
        <p:grpSpPr>
          <a:xfrm>
            <a:off x="4588109" y="176150"/>
            <a:ext cx="3474719" cy="3161088"/>
            <a:chOff x="789984" y="653143"/>
            <a:chExt cx="3474719" cy="3161088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DC7B5E8-8C35-4460-B857-C94F4E6C1490}"/>
                </a:ext>
              </a:extLst>
            </p:cNvPr>
            <p:cNvSpPr txBox="1"/>
            <p:nvPr/>
          </p:nvSpPr>
          <p:spPr>
            <a:xfrm>
              <a:off x="1520041" y="653143"/>
              <a:ext cx="2744662" cy="2957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dirty="0"/>
                <a:t>Estime: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taille de Léana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largeur de la classe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hauteur du bureau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du classeur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endParaRPr lang="fr-FR" dirty="0"/>
            </a:p>
            <a:p>
              <a:pPr>
                <a:lnSpc>
                  <a:spcPct val="150000"/>
                </a:lnSpc>
              </a:pPr>
              <a:r>
                <a:rPr lang="fr-FR" dirty="0"/>
                <a:t>Maintenant vérifie.</a:t>
              </a:r>
            </a:p>
          </p:txBody>
        </p:sp>
        <p:pic>
          <p:nvPicPr>
            <p:cNvPr id="12" name="Graphique 11" descr="Crayon">
              <a:extLst>
                <a:ext uri="{FF2B5EF4-FFF2-40B4-BE49-F238E27FC236}">
                  <a16:creationId xmlns:a16="http://schemas.microsoft.com/office/drawing/2014/main" id="{4B17A725-5714-4B22-9887-4ACD5E372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4597" y="748144"/>
              <a:ext cx="483991" cy="483991"/>
            </a:xfrm>
            <a:prstGeom prst="rect">
              <a:avLst/>
            </a:prstGeom>
          </p:spPr>
        </p:pic>
        <p:pic>
          <p:nvPicPr>
            <p:cNvPr id="13" name="Graphique 12" descr="Règle">
              <a:extLst>
                <a:ext uri="{FF2B5EF4-FFF2-40B4-BE49-F238E27FC236}">
                  <a16:creationId xmlns:a16="http://schemas.microsoft.com/office/drawing/2014/main" id="{6059404D-7BD4-4039-B612-B12DD941EB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9984" y="3182586"/>
              <a:ext cx="631645" cy="631645"/>
            </a:xfrm>
            <a:prstGeom prst="rect">
              <a:avLst/>
            </a:prstGeom>
          </p:spPr>
        </p:pic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0F786F00-F0D9-4403-B904-24A4ABC62F67}"/>
              </a:ext>
            </a:extLst>
          </p:cNvPr>
          <p:cNvGrpSpPr/>
          <p:nvPr/>
        </p:nvGrpSpPr>
        <p:grpSpPr>
          <a:xfrm>
            <a:off x="8065600" y="114794"/>
            <a:ext cx="3432400" cy="3161088"/>
            <a:chOff x="789984" y="653143"/>
            <a:chExt cx="3432400" cy="3161088"/>
          </a:xfrm>
        </p:grpSpPr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1624D046-C169-4771-AE72-8C378FDE05A0}"/>
                </a:ext>
              </a:extLst>
            </p:cNvPr>
            <p:cNvSpPr txBox="1"/>
            <p:nvPr/>
          </p:nvSpPr>
          <p:spPr>
            <a:xfrm>
              <a:off x="1520041" y="653143"/>
              <a:ext cx="2702343" cy="2957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dirty="0"/>
                <a:t>Estime: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taille de Rémy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de la cour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hauteur de la porte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largeur de la fenêtre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endParaRPr lang="fr-FR" dirty="0"/>
            </a:p>
            <a:p>
              <a:pPr>
                <a:lnSpc>
                  <a:spcPct val="150000"/>
                </a:lnSpc>
              </a:pPr>
              <a:r>
                <a:rPr lang="fr-FR" dirty="0"/>
                <a:t>Maintenant vérifie.</a:t>
              </a:r>
            </a:p>
          </p:txBody>
        </p:sp>
        <p:pic>
          <p:nvPicPr>
            <p:cNvPr id="16" name="Graphique 15" descr="Crayon">
              <a:extLst>
                <a:ext uri="{FF2B5EF4-FFF2-40B4-BE49-F238E27FC236}">
                  <a16:creationId xmlns:a16="http://schemas.microsoft.com/office/drawing/2014/main" id="{4EE2DCFD-AF3C-4B2B-8718-C745EE6D0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4597" y="748144"/>
              <a:ext cx="483991" cy="483991"/>
            </a:xfrm>
            <a:prstGeom prst="rect">
              <a:avLst/>
            </a:prstGeom>
          </p:spPr>
        </p:pic>
        <p:pic>
          <p:nvPicPr>
            <p:cNvPr id="17" name="Graphique 16" descr="Règle">
              <a:extLst>
                <a:ext uri="{FF2B5EF4-FFF2-40B4-BE49-F238E27FC236}">
                  <a16:creationId xmlns:a16="http://schemas.microsoft.com/office/drawing/2014/main" id="{DC622AC7-CA1B-4541-B6CB-0F96BA2AB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9984" y="3182586"/>
              <a:ext cx="631645" cy="631645"/>
            </a:xfrm>
            <a:prstGeom prst="rect">
              <a:avLst/>
            </a:prstGeom>
          </p:spPr>
        </p:pic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36D9D086-7489-461B-9DE2-5CA241180BF1}"/>
              </a:ext>
            </a:extLst>
          </p:cNvPr>
          <p:cNvGrpSpPr/>
          <p:nvPr/>
        </p:nvGrpSpPr>
        <p:grpSpPr>
          <a:xfrm>
            <a:off x="356535" y="3521032"/>
            <a:ext cx="4119511" cy="3161088"/>
            <a:chOff x="789984" y="653143"/>
            <a:chExt cx="4119511" cy="3161088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BDAC9C2A-A4DB-4C6E-95B3-0614C63BD812}"/>
                </a:ext>
              </a:extLst>
            </p:cNvPr>
            <p:cNvSpPr txBox="1"/>
            <p:nvPr/>
          </p:nvSpPr>
          <p:spPr>
            <a:xfrm>
              <a:off x="1520041" y="653143"/>
              <a:ext cx="3389454" cy="2957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dirty="0"/>
                <a:t>Estime: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taille d’Anaïs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d’une craie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du tableau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du livre de lecture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endParaRPr lang="fr-FR" dirty="0"/>
            </a:p>
            <a:p>
              <a:pPr>
                <a:lnSpc>
                  <a:spcPct val="150000"/>
                </a:lnSpc>
              </a:pPr>
              <a:r>
                <a:rPr lang="fr-FR" dirty="0"/>
                <a:t>Maintenant vérifie.</a:t>
              </a:r>
            </a:p>
          </p:txBody>
        </p:sp>
        <p:pic>
          <p:nvPicPr>
            <p:cNvPr id="20" name="Graphique 19" descr="Crayon">
              <a:extLst>
                <a:ext uri="{FF2B5EF4-FFF2-40B4-BE49-F238E27FC236}">
                  <a16:creationId xmlns:a16="http://schemas.microsoft.com/office/drawing/2014/main" id="{C8DEBCD8-75CD-4006-A570-E57C0B762B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4597" y="748144"/>
              <a:ext cx="483991" cy="483991"/>
            </a:xfrm>
            <a:prstGeom prst="rect">
              <a:avLst/>
            </a:prstGeom>
          </p:spPr>
        </p:pic>
        <p:pic>
          <p:nvPicPr>
            <p:cNvPr id="21" name="Graphique 20" descr="Règle">
              <a:extLst>
                <a:ext uri="{FF2B5EF4-FFF2-40B4-BE49-F238E27FC236}">
                  <a16:creationId xmlns:a16="http://schemas.microsoft.com/office/drawing/2014/main" id="{F627375E-F390-436D-9ED9-9549A6683A1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9984" y="3182586"/>
              <a:ext cx="631645" cy="631645"/>
            </a:xfrm>
            <a:prstGeom prst="rect">
              <a:avLst/>
            </a:prstGeom>
          </p:spPr>
        </p:pic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1B94BF19-3723-4161-B568-A9625B099AF9}"/>
              </a:ext>
            </a:extLst>
          </p:cNvPr>
          <p:cNvGrpSpPr/>
          <p:nvPr/>
        </p:nvGrpSpPr>
        <p:grpSpPr>
          <a:xfrm>
            <a:off x="5890437" y="3509157"/>
            <a:ext cx="4346945" cy="3161088"/>
            <a:chOff x="789984" y="653143"/>
            <a:chExt cx="4346945" cy="3161088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BBBA96-DB28-480B-998D-574F30640907}"/>
                </a:ext>
              </a:extLst>
            </p:cNvPr>
            <p:cNvSpPr txBox="1"/>
            <p:nvPr/>
          </p:nvSpPr>
          <p:spPr>
            <a:xfrm>
              <a:off x="1520041" y="653143"/>
              <a:ext cx="3616888" cy="29578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fr-FR" dirty="0"/>
                <a:t>Estime: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taille de Charlie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du meuble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longueur d’une corde à sauter</a:t>
              </a:r>
            </a:p>
            <a:p>
              <a:pPr marL="342900" indent="-342900">
                <a:lnSpc>
                  <a:spcPct val="150000"/>
                </a:lnSpc>
                <a:buFont typeface="+mj-lt"/>
                <a:buAutoNum type="arabicPeriod"/>
              </a:pPr>
              <a:r>
                <a:rPr lang="fr-FR" dirty="0"/>
                <a:t>La hauteur du meuble</a:t>
              </a:r>
            </a:p>
            <a:p>
              <a:pPr marL="285750" indent="-285750">
                <a:lnSpc>
                  <a:spcPct val="150000"/>
                </a:lnSpc>
                <a:buFontTx/>
                <a:buChar char="-"/>
              </a:pPr>
              <a:endParaRPr lang="fr-FR" dirty="0"/>
            </a:p>
            <a:p>
              <a:pPr>
                <a:lnSpc>
                  <a:spcPct val="150000"/>
                </a:lnSpc>
              </a:pPr>
              <a:r>
                <a:rPr lang="fr-FR" dirty="0"/>
                <a:t>Maintenant vérifie.</a:t>
              </a:r>
            </a:p>
          </p:txBody>
        </p:sp>
        <p:pic>
          <p:nvPicPr>
            <p:cNvPr id="24" name="Graphique 23" descr="Crayon">
              <a:extLst>
                <a:ext uri="{FF2B5EF4-FFF2-40B4-BE49-F238E27FC236}">
                  <a16:creationId xmlns:a16="http://schemas.microsoft.com/office/drawing/2014/main" id="{6D73DEC6-DFCF-4603-BB67-B86B42591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4597" y="748144"/>
              <a:ext cx="483991" cy="483991"/>
            </a:xfrm>
            <a:prstGeom prst="rect">
              <a:avLst/>
            </a:prstGeom>
          </p:spPr>
        </p:pic>
        <p:pic>
          <p:nvPicPr>
            <p:cNvPr id="25" name="Graphique 24" descr="Règle">
              <a:extLst>
                <a:ext uri="{FF2B5EF4-FFF2-40B4-BE49-F238E27FC236}">
                  <a16:creationId xmlns:a16="http://schemas.microsoft.com/office/drawing/2014/main" id="{8633367F-31BF-447D-984C-250569142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9984" y="3182586"/>
              <a:ext cx="631645" cy="631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538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365</Words>
  <Application>Microsoft Office PowerPoint</Application>
  <PresentationFormat>Grand écran</PresentationFormat>
  <Paragraphs>93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Curlz MT</vt:lpstr>
      <vt:lpstr>Thème Office</vt:lpstr>
      <vt:lpstr>Les mesures de longueurs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Can dice</dc:creator>
  <cp:lastModifiedBy>Can dice</cp:lastModifiedBy>
  <cp:revision>7</cp:revision>
  <dcterms:created xsi:type="dcterms:W3CDTF">2020-08-25T08:22:48Z</dcterms:created>
  <dcterms:modified xsi:type="dcterms:W3CDTF">2020-08-25T09:34:23Z</dcterms:modified>
</cp:coreProperties>
</file>