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F39CA7-2154-4346-A0D5-2F2538E1D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2ADCEE-AE2C-4D59-A0BF-73FEA6628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6DFEF8-A472-4898-8DF3-3358893E8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0386-82B9-46DD-9250-7057E4C5ECE4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7F6957-F76C-44DD-AB5A-B8553134E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8D8B4D-E16C-4511-AC28-12652BEF4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08A-BAB2-4C8B-9E4C-F3FE8E6A6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48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F7391C-7A97-45CD-95AA-62F314EA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F1E5E13-6213-4302-820A-ADF46042E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300EA4-8EA2-43EE-B608-04D2955D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0386-82B9-46DD-9250-7057E4C5ECE4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A49283-441A-4B02-8BB1-20E7ACBA1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2997BD-9EEE-48C9-82D9-F1CDEDE88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08A-BAB2-4C8B-9E4C-F3FE8E6A6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93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3FD965D-ADF2-44C7-A69A-800AD670E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9E3DAF-DFD6-4536-B45D-C8192D0F6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1E9380-3DE8-4F4A-BE6E-744FB5C66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0386-82B9-46DD-9250-7057E4C5ECE4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B7AD67-9E39-495E-A907-0166F5399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8C365A-76CB-4FB0-AEB8-8F285110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08A-BAB2-4C8B-9E4C-F3FE8E6A6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0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028527-7A00-450B-ABDF-5314E4921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ED4F05-1510-45CC-8968-5926742A3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52243E-C1E9-45F9-995E-53EBBA6D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0386-82B9-46DD-9250-7057E4C5ECE4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9C4D5A-0480-40B6-9C73-F3FDDAD0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6239CF-4B7D-4EF5-B36F-A0A1C0CE0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08A-BAB2-4C8B-9E4C-F3FE8E6A6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85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0F635-61CC-4FC7-B0E1-127F13AFC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75A025-A78E-4A01-9BE7-39C83539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1EF90D-B053-434E-A439-4EAE86769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0386-82B9-46DD-9250-7057E4C5ECE4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6D662D-CB08-4703-B59A-31989CE18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18C1E8-8CD5-4C95-BB25-CDE533A7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08A-BAB2-4C8B-9E4C-F3FE8E6A6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60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5EAE9F-183E-4720-869D-4C750516A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422DAA-B16D-4A4F-9870-B62D4CAAB6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EDF6B2-DF1F-413A-A2E1-2854152AD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A2CCAA-7041-4B4F-9230-377EA34DF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0386-82B9-46DD-9250-7057E4C5ECE4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7E4F21-8D4F-4A94-AC30-46EB22FD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561792-C863-476B-A80A-CB46DCF3F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08A-BAB2-4C8B-9E4C-F3FE8E6A6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28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C22D4A-CC5D-4D3A-B078-E23A8FDA5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C0132E-BEE2-4AC7-A42B-1C6F4D1E7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CD43AE-C8D9-4C5C-A043-0F5C5567D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6DC001-9490-4D84-9461-C474673A13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B5699C6-D661-4C78-B0A9-473C963617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AECFC5E-BE08-4A8F-98F0-51400F340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0386-82B9-46DD-9250-7057E4C5ECE4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DFA72BB-6900-4717-8F9E-2ACBAE4AE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4DFC441-EB09-4A00-B243-A59BD4E5E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08A-BAB2-4C8B-9E4C-F3FE8E6A6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3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C3D187-3F16-4049-B60B-C12008F21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CF831AF-380C-444D-BA7D-3F602362A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0386-82B9-46DD-9250-7057E4C5ECE4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D9C27DE-C70F-4380-8AE4-B40B25361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0A09C1A-2C8B-4EA4-9646-A9D7FB3E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08A-BAB2-4C8B-9E4C-F3FE8E6A6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27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6E1B1B9-6CAE-4536-836A-E1CEDA34E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0386-82B9-46DD-9250-7057E4C5ECE4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D3C3294-C6F5-48F4-B909-EB35D97B6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FB63500-CCBB-4FC9-9B56-85F34B8B3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08A-BAB2-4C8B-9E4C-F3FE8E6A6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66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2B649A-C9F4-459D-BA5D-B056F4F6A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82F66B-DD94-40C2-9E56-CA1FE8A16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C745E3-9D29-4382-B173-23EAD9C95E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D8A2A6-E36C-4B57-8872-1679A174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0386-82B9-46DD-9250-7057E4C5ECE4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11F1C3-3AE3-496C-9B28-3B3E9098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2E2953-7390-4BE4-92CA-485FB470F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08A-BAB2-4C8B-9E4C-F3FE8E6A6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46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AFDF27-53A1-4CCB-9D6B-794A4FF9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E83F904-49FC-4711-8904-47E35F0E7A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05F401-B30C-4F61-A846-78CF8260B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FB5B21-0123-4532-8C72-40E1B6EA7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0386-82B9-46DD-9250-7057E4C5ECE4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12F9D6-5311-425A-89EB-5B391949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7CA73E-F0AD-46B6-B3E1-956CFC081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108A-BAB2-4C8B-9E4C-F3FE8E6A6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88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568AABB-9E0D-4FFB-B5C3-45A2B7979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98C1D3-A5F7-4CCC-B042-51610F8F5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AF28B3-E90D-4536-9868-F236937D5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D0386-82B9-46DD-9250-7057E4C5ECE4}" type="datetimeFigureOut">
              <a:rPr lang="fr-FR" smtClean="0"/>
              <a:t>10/06/2019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16E5C1-CA11-4FED-BB56-B9968B0E6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23519A-3CA5-4D39-9BC7-026AF6E06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9108A-BAB2-4C8B-9E4C-F3FE8E6A6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61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7C11B0F-EADC-4953-AA11-ED0996D186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346299"/>
              </p:ext>
            </p:extLst>
          </p:nvPr>
        </p:nvGraphicFramePr>
        <p:xfrm>
          <a:off x="1253697" y="1792493"/>
          <a:ext cx="9408160" cy="164553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346835">
                  <a:extLst>
                    <a:ext uri="{9D8B030D-6E8A-4147-A177-3AD203B41FA5}">
                      <a16:colId xmlns:a16="http://schemas.microsoft.com/office/drawing/2014/main" val="2532760370"/>
                    </a:ext>
                  </a:extLst>
                </a:gridCol>
                <a:gridCol w="1346835">
                  <a:extLst>
                    <a:ext uri="{9D8B030D-6E8A-4147-A177-3AD203B41FA5}">
                      <a16:colId xmlns:a16="http://schemas.microsoft.com/office/drawing/2014/main" val="2242997018"/>
                    </a:ext>
                  </a:extLst>
                </a:gridCol>
                <a:gridCol w="1129665">
                  <a:extLst>
                    <a:ext uri="{9D8B030D-6E8A-4147-A177-3AD203B41FA5}">
                      <a16:colId xmlns:a16="http://schemas.microsoft.com/office/drawing/2014/main" val="3334581637"/>
                    </a:ext>
                  </a:extLst>
                </a:gridCol>
                <a:gridCol w="1129665">
                  <a:extLst>
                    <a:ext uri="{9D8B030D-6E8A-4147-A177-3AD203B41FA5}">
                      <a16:colId xmlns:a16="http://schemas.microsoft.com/office/drawing/2014/main" val="3758138593"/>
                    </a:ext>
                  </a:extLst>
                </a:gridCol>
                <a:gridCol w="1129665">
                  <a:extLst>
                    <a:ext uri="{9D8B030D-6E8A-4147-A177-3AD203B41FA5}">
                      <a16:colId xmlns:a16="http://schemas.microsoft.com/office/drawing/2014/main" val="1308483194"/>
                    </a:ext>
                  </a:extLst>
                </a:gridCol>
                <a:gridCol w="1129665">
                  <a:extLst>
                    <a:ext uri="{9D8B030D-6E8A-4147-A177-3AD203B41FA5}">
                      <a16:colId xmlns:a16="http://schemas.microsoft.com/office/drawing/2014/main" val="2632545340"/>
                    </a:ext>
                  </a:extLst>
                </a:gridCol>
                <a:gridCol w="1129665">
                  <a:extLst>
                    <a:ext uri="{9D8B030D-6E8A-4147-A177-3AD203B41FA5}">
                      <a16:colId xmlns:a16="http://schemas.microsoft.com/office/drawing/2014/main" val="3200463721"/>
                    </a:ext>
                  </a:extLst>
                </a:gridCol>
                <a:gridCol w="1066165">
                  <a:extLst>
                    <a:ext uri="{9D8B030D-6E8A-4147-A177-3AD203B41FA5}">
                      <a16:colId xmlns:a16="http://schemas.microsoft.com/office/drawing/2014/main" val="167230608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mpd="sng">
                      <a:noFill/>
                    </a:lnT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Période 1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9507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Du 02/09 au 06/09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Du 09/09 au 13/09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Du 16/09 au 20/09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Du 23/09 au 27/09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Du 30/09 au 04/10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Du 07/10 au 11/10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Du 14/10 au 18/10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0723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Croix reçues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7031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Signature des parents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2251168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6DCDCF93-809B-4C99-B985-BB9714394ABA}"/>
              </a:ext>
            </a:extLst>
          </p:cNvPr>
          <p:cNvSpPr txBox="1"/>
          <p:nvPr/>
        </p:nvSpPr>
        <p:spPr>
          <a:xfrm>
            <a:off x="1605516" y="287079"/>
            <a:ext cx="9143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Exemple de tableau de suivi du comportement à coller dans le cahier de liaison et à faire signer </a:t>
            </a:r>
          </a:p>
          <a:p>
            <a:pPr algn="ctr"/>
            <a:r>
              <a:rPr lang="fr-FR" dirty="0"/>
              <a:t>par les parents.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53AF4751-2C94-44C7-B47C-03DE81B77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813571"/>
              </p:ext>
            </p:extLst>
          </p:nvPr>
        </p:nvGraphicFramePr>
        <p:xfrm>
          <a:off x="1340436" y="4053937"/>
          <a:ext cx="9408160" cy="164553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346835">
                  <a:extLst>
                    <a:ext uri="{9D8B030D-6E8A-4147-A177-3AD203B41FA5}">
                      <a16:colId xmlns:a16="http://schemas.microsoft.com/office/drawing/2014/main" val="2532760370"/>
                    </a:ext>
                  </a:extLst>
                </a:gridCol>
                <a:gridCol w="1346835">
                  <a:extLst>
                    <a:ext uri="{9D8B030D-6E8A-4147-A177-3AD203B41FA5}">
                      <a16:colId xmlns:a16="http://schemas.microsoft.com/office/drawing/2014/main" val="2242997018"/>
                    </a:ext>
                  </a:extLst>
                </a:gridCol>
                <a:gridCol w="1129665">
                  <a:extLst>
                    <a:ext uri="{9D8B030D-6E8A-4147-A177-3AD203B41FA5}">
                      <a16:colId xmlns:a16="http://schemas.microsoft.com/office/drawing/2014/main" val="3334581637"/>
                    </a:ext>
                  </a:extLst>
                </a:gridCol>
                <a:gridCol w="1129665">
                  <a:extLst>
                    <a:ext uri="{9D8B030D-6E8A-4147-A177-3AD203B41FA5}">
                      <a16:colId xmlns:a16="http://schemas.microsoft.com/office/drawing/2014/main" val="3758138593"/>
                    </a:ext>
                  </a:extLst>
                </a:gridCol>
                <a:gridCol w="1129665">
                  <a:extLst>
                    <a:ext uri="{9D8B030D-6E8A-4147-A177-3AD203B41FA5}">
                      <a16:colId xmlns:a16="http://schemas.microsoft.com/office/drawing/2014/main" val="1308483194"/>
                    </a:ext>
                  </a:extLst>
                </a:gridCol>
                <a:gridCol w="1129665">
                  <a:extLst>
                    <a:ext uri="{9D8B030D-6E8A-4147-A177-3AD203B41FA5}">
                      <a16:colId xmlns:a16="http://schemas.microsoft.com/office/drawing/2014/main" val="2632545340"/>
                    </a:ext>
                  </a:extLst>
                </a:gridCol>
                <a:gridCol w="1129665">
                  <a:extLst>
                    <a:ext uri="{9D8B030D-6E8A-4147-A177-3AD203B41FA5}">
                      <a16:colId xmlns:a16="http://schemas.microsoft.com/office/drawing/2014/main" val="3200463721"/>
                    </a:ext>
                  </a:extLst>
                </a:gridCol>
                <a:gridCol w="1066165">
                  <a:extLst>
                    <a:ext uri="{9D8B030D-6E8A-4147-A177-3AD203B41FA5}">
                      <a16:colId xmlns:a16="http://schemas.microsoft.com/office/drawing/2014/main" val="167230608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mpd="sng">
                      <a:noFill/>
                    </a:lnT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Période 1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9507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Du 02/09 au 06/09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Du 09/09 au 13/09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Du 16/09 au 20/09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Du 23/09 au 27/09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Du 30/09 au 04/10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Du 07/10 au 11/10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Du 14/10 au 18/10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0723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Croix reçues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7031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Signature des parents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2251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5102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Grand écran</PresentationFormat>
  <Paragraphs>58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candice</dc:creator>
  <cp:lastModifiedBy>candice</cp:lastModifiedBy>
  <cp:revision>1</cp:revision>
  <dcterms:created xsi:type="dcterms:W3CDTF">2019-06-10T17:28:30Z</dcterms:created>
  <dcterms:modified xsi:type="dcterms:W3CDTF">2019-06-10T17:28:57Z</dcterms:modified>
</cp:coreProperties>
</file>