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E982-2A94-4588-A965-7D5D96DFAB95}" type="datetimeFigureOut">
              <a:rPr lang="fr-FR" smtClean="0"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E5A4-3B08-45E8-AE96-D1A1E176FF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7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FE5A4-3B08-45E8-AE96-D1A1E176FF6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7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FE5A4-3B08-45E8-AE96-D1A1E176FF6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1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26/02/2020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26/02/2020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86B699-1B3E-4166-A201-85D4FA6F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1" y="0"/>
            <a:ext cx="5692775" cy="69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6DC72229-7130-4CDD-894A-4EBCC9D3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8"/>
            <a:ext cx="3180291" cy="119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0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Ireland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B7BE23-9EC5-4ED3-8720-0C3E3C288C03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5517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CDF2C90-E8F9-4F98-A4BC-DC2AE72337A2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A632CA-2E26-42A9-8AF9-D142A2F09F3C}"/>
              </a:ext>
            </a:extLst>
          </p:cNvPr>
          <p:cNvSpPr txBox="1"/>
          <p:nvPr/>
        </p:nvSpPr>
        <p:spPr>
          <a:xfrm>
            <a:off x="7693218" y="6565612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B1645-1E10-47A6-9429-034F5D34B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35"/>
            <a:ext cx="9144000" cy="61783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166749-8325-47DC-A4EA-471B954215D9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50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F47F8E-E10C-49F5-8648-43DE9AF0ED56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24E7A-9A5B-4BF4-86DE-0F528684E16E}"/>
              </a:ext>
            </a:extLst>
          </p:cNvPr>
          <p:cNvSpPr txBox="1"/>
          <p:nvPr/>
        </p:nvSpPr>
        <p:spPr>
          <a:xfrm>
            <a:off x="1275207" y="2611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Irish flag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5A6AA-5435-45BC-9BBC-31C02B855FD5}"/>
              </a:ext>
            </a:extLst>
          </p:cNvPr>
          <p:cNvSpPr txBox="1"/>
          <p:nvPr/>
        </p:nvSpPr>
        <p:spPr>
          <a:xfrm>
            <a:off x="6028649" y="337954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Saint-Patrick</a:t>
            </a:r>
          </a:p>
        </p:txBody>
      </p:sp>
      <p:pic>
        <p:nvPicPr>
          <p:cNvPr id="7" name="Picture 2" descr="Résultat de recherche d'images pour &quot;st. patrick's day celtic cross&quot;">
            <a:extLst>
              <a:ext uri="{FF2B5EF4-FFF2-40B4-BE49-F238E27FC236}">
                <a16:creationId xmlns:a16="http://schemas.microsoft.com/office/drawing/2014/main" id="{A7907B45-1377-4961-976B-8D957639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1" y="3612444"/>
            <a:ext cx="2907241" cy="29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A56E6E-622C-49D1-8A9B-B8D0AFB1E13A}"/>
              </a:ext>
            </a:extLst>
          </p:cNvPr>
          <p:cNvSpPr txBox="1"/>
          <p:nvPr/>
        </p:nvSpPr>
        <p:spPr>
          <a:xfrm>
            <a:off x="3251200" y="4730044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Celtic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90F53B-B6F5-4094-86F7-D3966E830976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A83C8-43B3-4885-A3F0-F3716CAE33B5}"/>
              </a:ext>
            </a:extLst>
          </p:cNvPr>
          <p:cNvSpPr txBox="1"/>
          <p:nvPr/>
        </p:nvSpPr>
        <p:spPr>
          <a:xfrm>
            <a:off x="344804" y="243204"/>
            <a:ext cx="140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leprechaun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44143-33D0-4D13-8071-3A2284420282}"/>
              </a:ext>
            </a:extLst>
          </p:cNvPr>
          <p:cNvSpPr txBox="1"/>
          <p:nvPr/>
        </p:nvSpPr>
        <p:spPr>
          <a:xfrm>
            <a:off x="6128824" y="932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green </a:t>
            </a:r>
            <a:r>
              <a:rPr lang="fr-FR" dirty="0" err="1"/>
              <a:t>hat</a:t>
            </a:r>
            <a:r>
              <a:rPr lang="fr-FR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690F53B-B6F5-4094-86F7-D3966E830976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EC3311-8392-4E2F-A043-60CFFED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156" y="3932613"/>
            <a:ext cx="3503964" cy="29253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7B5F61-6AF1-455B-83F5-A820D0D33BE4}"/>
              </a:ext>
            </a:extLst>
          </p:cNvPr>
          <p:cNvSpPr txBox="1"/>
          <p:nvPr/>
        </p:nvSpPr>
        <p:spPr>
          <a:xfrm>
            <a:off x="4933244" y="502355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 </a:t>
            </a:r>
            <a:r>
              <a:rPr lang="fr-FR" dirty="0" err="1"/>
              <a:t>elf</a:t>
            </a:r>
            <a:r>
              <a:rPr lang="fr-FR" dirty="0"/>
              <a:t> boot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5C4F29-3835-4A15-9DA5-6B5E7DCF3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14" y="242358"/>
            <a:ext cx="3514725" cy="50863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0EF487-C3EA-4D70-8180-432D02B42B50}"/>
              </a:ext>
            </a:extLst>
          </p:cNvPr>
          <p:cNvSpPr txBox="1"/>
          <p:nvPr/>
        </p:nvSpPr>
        <p:spPr>
          <a:xfrm>
            <a:off x="4549422" y="1806222"/>
            <a:ext cx="76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fairy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7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5BB7BE-1F9C-4012-A53E-C85A77203035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80FDB-1684-4E08-8862-35D0B6201A55}"/>
              </a:ext>
            </a:extLst>
          </p:cNvPr>
          <p:cNvSpPr txBox="1"/>
          <p:nvPr/>
        </p:nvSpPr>
        <p:spPr>
          <a:xfrm>
            <a:off x="559293" y="55929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pot of gold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0DD8A-2261-4EE8-ABCB-0DD5AD2781D6}"/>
              </a:ext>
            </a:extLst>
          </p:cNvPr>
          <p:cNvSpPr txBox="1"/>
          <p:nvPr/>
        </p:nvSpPr>
        <p:spPr>
          <a:xfrm>
            <a:off x="6010182" y="374627"/>
            <a:ext cx="156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rainbow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6EE9-E2D4-4702-BFA2-8A3BD5EF93D1}"/>
              </a:ext>
            </a:extLst>
          </p:cNvPr>
          <p:cNvSpPr txBox="1"/>
          <p:nvPr/>
        </p:nvSpPr>
        <p:spPr>
          <a:xfrm>
            <a:off x="6249879" y="4545367"/>
            <a:ext cx="132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horseshoe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12E1FD-44D9-478B-9467-19A8353E1B9F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418D4-812E-4EB1-9DF4-60C48E16E3DF}"/>
              </a:ext>
            </a:extLst>
          </p:cNvPr>
          <p:cNvSpPr txBox="1"/>
          <p:nvPr/>
        </p:nvSpPr>
        <p:spPr>
          <a:xfrm>
            <a:off x="559293" y="559293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shamrock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A9523-85FE-4643-A62E-67EF311EDDD3}"/>
              </a:ext>
            </a:extLst>
          </p:cNvPr>
          <p:cNvSpPr txBox="1"/>
          <p:nvPr/>
        </p:nvSpPr>
        <p:spPr>
          <a:xfrm>
            <a:off x="5397623" y="825623"/>
            <a:ext cx="9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clover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E6FE5DE-383D-4520-ABAD-67D7CB991845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A38A1-CAF7-4928-BF5C-2160CC789A43}"/>
              </a:ext>
            </a:extLst>
          </p:cNvPr>
          <p:cNvSpPr txBox="1"/>
          <p:nvPr/>
        </p:nvSpPr>
        <p:spPr>
          <a:xfrm>
            <a:off x="559293" y="55929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beer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B4298-D213-40DD-B776-2152197B24D6}"/>
              </a:ext>
            </a:extLst>
          </p:cNvPr>
          <p:cNvSpPr txBox="1"/>
          <p:nvPr/>
        </p:nvSpPr>
        <p:spPr>
          <a:xfrm>
            <a:off x="6533965" y="20632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fiddle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" y="0"/>
            <a:ext cx="8590844" cy="60762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F15C3F-650C-4AD1-9F07-D00EE0A64C2C}"/>
              </a:ext>
            </a:extLst>
          </p:cNvPr>
          <p:cNvSpPr txBox="1"/>
          <p:nvPr/>
        </p:nvSpPr>
        <p:spPr>
          <a:xfrm>
            <a:off x="270934" y="6491111"/>
            <a:ext cx="14507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9E371B-F936-4953-9FAF-9BF1D1E2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625" y="4882092"/>
            <a:ext cx="1365375" cy="19759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AECB67-3607-403A-8203-4965CE2C5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171" y="5260622"/>
            <a:ext cx="1913304" cy="15973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7DE8E1-0F85-4287-8023-B09557E354BE}"/>
              </a:ext>
            </a:extLst>
          </p:cNvPr>
          <p:cNvSpPr txBox="1"/>
          <p:nvPr/>
        </p:nvSpPr>
        <p:spPr>
          <a:xfrm>
            <a:off x="3826933" y="6276622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507AE3-659E-4D60-9709-D7648C8BCB9E}"/>
              </a:ext>
            </a:extLst>
          </p:cNvPr>
          <p:cNvSpPr txBox="1"/>
          <p:nvPr/>
        </p:nvSpPr>
        <p:spPr>
          <a:xfrm>
            <a:off x="7422444" y="6180667"/>
            <a:ext cx="3802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24"/>
            <a:ext cx="9144000" cy="6467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93</Words>
  <Application>Microsoft Office PowerPoint</Application>
  <PresentationFormat>Affichage à l'écran (4:3)</PresentationFormat>
  <Paragraphs>30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Curlz MT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Can dice</cp:lastModifiedBy>
  <cp:revision>7</cp:revision>
  <cp:lastPrinted>2019-03-02T10:40:26Z</cp:lastPrinted>
  <dcterms:created xsi:type="dcterms:W3CDTF">2019-02-25T11:12:27Z</dcterms:created>
  <dcterms:modified xsi:type="dcterms:W3CDTF">2020-02-26T09:05:39Z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1295504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